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8" r:id="rId2"/>
    <p:sldId id="259" r:id="rId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68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37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2645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0EE0F-1624-40FC-A7A9-EA389447728A}" type="datetimeFigureOut">
              <a:rPr lang="da-DK" smtClean="0"/>
              <a:pPr/>
              <a:t>20-06-2013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ED4D3-FA37-470B-9C39-C5C97F2323C8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5608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0489" y="-1827584"/>
            <a:ext cx="10860961" cy="1037922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Autofit/>
          </a:bodyPr>
          <a:lstStyle>
            <a:lvl1pPr>
              <a:defRPr sz="5400">
                <a:latin typeface="GreyscaleBasic" pitchFamily="2" charset="0"/>
                <a:cs typeface="GreyscaleBasic" pitchFamily="2" charset="0"/>
              </a:defRPr>
            </a:lvl1pPr>
          </a:lstStyle>
          <a:p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GreyscaleBasic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 smtClean="0"/>
              <a:t>Klik for at redigere undertiteltypografien i masteren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4E2A-8428-424F-ABBC-59B66FD4407C}" type="datetimeFigureOut">
              <a:rPr lang="da-DK" smtClean="0"/>
              <a:pPr/>
              <a:t>20-06-2013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8E40-3E27-4A05-9593-B7FEA6056D1B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1" name="Billed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53609">
            <a:off x="-2794495" y="-627020"/>
            <a:ext cx="1739360" cy="3732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4E2A-8428-424F-ABBC-59B66FD4407C}" type="datetimeFigureOut">
              <a:rPr lang="da-DK" smtClean="0"/>
              <a:pPr/>
              <a:t>20-06-2013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8E40-3E27-4A05-9593-B7FEA6056D1B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4E2A-8428-424F-ABBC-59B66FD4407C}" type="datetimeFigureOut">
              <a:rPr lang="da-DK" smtClean="0"/>
              <a:pPr/>
              <a:t>20-06-2013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8E40-3E27-4A05-9593-B7FEA6056D1B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E3680C"/>
              </a:buClr>
              <a:defRPr>
                <a:latin typeface="+mn-lt"/>
              </a:defRPr>
            </a:lvl1pPr>
            <a:lvl2pPr>
              <a:buClr>
                <a:srgbClr val="E3680C"/>
              </a:buClr>
              <a:defRPr>
                <a:latin typeface="+mn-lt"/>
              </a:defRPr>
            </a:lvl2pPr>
            <a:lvl3pPr>
              <a:buClr>
                <a:srgbClr val="E3680C"/>
              </a:buClr>
              <a:defRPr>
                <a:latin typeface="+mn-lt"/>
              </a:defRPr>
            </a:lvl3pPr>
            <a:lvl4pPr>
              <a:buClr>
                <a:srgbClr val="E3680C"/>
              </a:buClr>
              <a:defRPr>
                <a:latin typeface="+mn-lt"/>
              </a:defRPr>
            </a:lvl4pPr>
            <a:lvl5pPr>
              <a:buClr>
                <a:srgbClr val="E3680C"/>
              </a:buClr>
              <a:defRPr>
                <a:latin typeface="+mn-lt"/>
              </a:defRPr>
            </a:lvl5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4E2A-8428-424F-ABBC-59B66FD4407C}" type="datetimeFigureOut">
              <a:rPr lang="da-DK" smtClean="0"/>
              <a:pPr/>
              <a:t>20-06-2013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8E40-3E27-4A05-9593-B7FEA6056D1B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4E2A-8428-424F-ABBC-59B66FD4407C}" type="datetimeFigureOut">
              <a:rPr lang="da-DK" smtClean="0"/>
              <a:pPr/>
              <a:t>20-06-2013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8E40-3E27-4A05-9593-B7FEA6056D1B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4E2A-8428-424F-ABBC-59B66FD4407C}" type="datetimeFigureOut">
              <a:rPr lang="da-DK" smtClean="0"/>
              <a:pPr/>
              <a:t>20-06-2013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8E40-3E27-4A05-9593-B7FEA6056D1B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4E2A-8428-424F-ABBC-59B66FD4407C}" type="datetimeFigureOut">
              <a:rPr lang="da-DK" smtClean="0"/>
              <a:pPr/>
              <a:t>20-06-2013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8E40-3E27-4A05-9593-B7FEA6056D1B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4E2A-8428-424F-ABBC-59B66FD4407C}" type="datetimeFigureOut">
              <a:rPr lang="da-DK" smtClean="0"/>
              <a:pPr/>
              <a:t>20-06-2013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8E40-3E27-4A05-9593-B7FEA6056D1B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4E2A-8428-424F-ABBC-59B66FD4407C}" type="datetimeFigureOut">
              <a:rPr lang="da-DK" smtClean="0"/>
              <a:pPr/>
              <a:t>20-06-2013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8E40-3E27-4A05-9593-B7FEA6056D1B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4E2A-8428-424F-ABBC-59B66FD4407C}" type="datetimeFigureOut">
              <a:rPr lang="da-DK" smtClean="0"/>
              <a:pPr/>
              <a:t>20-06-2013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8E40-3E27-4A05-9593-B7FEA6056D1B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4E2A-8428-424F-ABBC-59B66FD4407C}" type="datetimeFigureOut">
              <a:rPr lang="da-DK" smtClean="0"/>
              <a:pPr/>
              <a:t>20-06-2013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8E40-3E27-4A05-9593-B7FEA6056D1B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1785919" y="614364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8215338" y="6135710"/>
            <a:ext cx="9286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BFF8E40-3E27-4A05-9593-B7FEA6056D1B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auto">
          <a:xfrm>
            <a:off x="1475656" y="6453337"/>
            <a:ext cx="7071768" cy="263397"/>
          </a:xfrm>
          <a:prstGeom prst="rect">
            <a:avLst/>
          </a:prstGeom>
          <a:solidFill>
            <a:srgbClr val="E3680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7399509" y="6143645"/>
            <a:ext cx="1204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B184E2A-8428-424F-ABBC-59B66FD4407C}" type="datetimeFigureOut">
              <a:rPr lang="da-DK" smtClean="0"/>
              <a:pPr/>
              <a:t>20-06-2013</a:t>
            </a:fld>
            <a:endParaRPr lang="da-DK" dirty="0"/>
          </a:p>
        </p:txBody>
      </p:sp>
      <p:pic>
        <p:nvPicPr>
          <p:cNvPr id="12" name="Billede 1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457" y="6358593"/>
            <a:ext cx="327660" cy="358140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9350" y="5765709"/>
            <a:ext cx="427146" cy="255579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5330545"/>
            <a:ext cx="432048" cy="330703"/>
          </a:xfrm>
          <a:prstGeom prst="rect">
            <a:avLst/>
          </a:prstGeom>
        </p:spPr>
      </p:pic>
      <p:pic>
        <p:nvPicPr>
          <p:cNvPr id="11" name="Billede 10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4742" y="6005286"/>
            <a:ext cx="391753" cy="232025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44" y="6301733"/>
            <a:ext cx="903580" cy="5116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GreyscaleBasic" pitchFamily="2" charset="0"/>
          <a:ea typeface="+mj-ea"/>
          <a:cs typeface="GreyscaleBasic" pitchFamily="2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3680C"/>
        </a:buClr>
        <a:buFont typeface="Arial" pitchFamily="34" charset="0"/>
        <a:buChar char="•"/>
        <a:defRPr sz="2800" kern="1200">
          <a:solidFill>
            <a:schemeClr val="tx1"/>
          </a:solidFill>
          <a:latin typeface="GreyscaleBasic" pitchFamily="2" charset="0"/>
          <a:ea typeface="+mn-ea"/>
          <a:cs typeface="GreyscaleBasic" pitchFamily="2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3680C"/>
        </a:buClr>
        <a:buFont typeface="Arial" pitchFamily="34" charset="0"/>
        <a:buChar char="–"/>
        <a:defRPr sz="2400" kern="1200">
          <a:solidFill>
            <a:schemeClr val="tx1"/>
          </a:solidFill>
          <a:latin typeface="GreyscaleBasic" pitchFamily="2" charset="0"/>
          <a:ea typeface="+mn-ea"/>
          <a:cs typeface="GreyscaleBasic" pitchFamily="2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3680C"/>
        </a:buClr>
        <a:buFont typeface="Arial" pitchFamily="34" charset="0"/>
        <a:buChar char="•"/>
        <a:defRPr sz="2000" kern="1200">
          <a:solidFill>
            <a:schemeClr val="tx1"/>
          </a:solidFill>
          <a:latin typeface="GreyscaleBasic" pitchFamily="2" charset="0"/>
          <a:ea typeface="+mn-ea"/>
          <a:cs typeface="GreyscaleBasic" pitchFamily="2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3680C"/>
        </a:buClr>
        <a:buFont typeface="Arial" pitchFamily="34" charset="0"/>
        <a:buChar char="–"/>
        <a:defRPr sz="2000" kern="1200">
          <a:solidFill>
            <a:schemeClr val="tx1"/>
          </a:solidFill>
          <a:latin typeface="GreyscaleBasic" pitchFamily="2" charset="0"/>
          <a:ea typeface="+mn-ea"/>
          <a:cs typeface="GreyscaleBasic" pitchFamily="2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3680C"/>
        </a:buClr>
        <a:buFont typeface="Arial" pitchFamily="34" charset="0"/>
        <a:buChar char="»"/>
        <a:defRPr sz="2000" kern="1200">
          <a:solidFill>
            <a:schemeClr val="tx1"/>
          </a:solidFill>
          <a:latin typeface="GreyscaleBasic" pitchFamily="2" charset="0"/>
          <a:ea typeface="+mn-ea"/>
          <a:cs typeface="GreyscaleBasic" pitchFamily="2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dertitel 5"/>
          <p:cNvSpPr>
            <a:spLocks noGrp="1"/>
          </p:cNvSpPr>
          <p:nvPr>
            <p:ph type="subTitle" idx="1"/>
          </p:nvPr>
        </p:nvSpPr>
        <p:spPr>
          <a:xfrm>
            <a:off x="567482" y="3573016"/>
            <a:ext cx="8108974" cy="1752600"/>
          </a:xfrm>
        </p:spPr>
        <p:txBody>
          <a:bodyPr>
            <a:normAutofit/>
          </a:bodyPr>
          <a:lstStyle/>
          <a:p>
            <a:r>
              <a:rPr lang="en-US" sz="2500" dirty="0"/>
              <a:t>Innovative Welfare Technology </a:t>
            </a:r>
            <a:endParaRPr lang="en-US" sz="2500" dirty="0" smtClean="0"/>
          </a:p>
          <a:p>
            <a:r>
              <a:rPr lang="en-US" sz="2500" dirty="0" smtClean="0"/>
              <a:t>for </a:t>
            </a:r>
            <a:r>
              <a:rPr lang="en-US" sz="2500" dirty="0"/>
              <a:t>the 21st Century</a:t>
            </a:r>
            <a:endParaRPr lang="da-DK" sz="2500" dirty="0" smtClean="0"/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196931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PATH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3680C"/>
      </a:accent1>
      <a:accent2>
        <a:srgbClr val="40748E"/>
      </a:accent2>
      <a:accent3>
        <a:srgbClr val="959595"/>
      </a:accent3>
      <a:accent4>
        <a:srgbClr val="83B0C7"/>
      </a:accent4>
      <a:accent5>
        <a:srgbClr val="4BACC6"/>
      </a:accent5>
      <a:accent6>
        <a:srgbClr val="F48634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7</Words>
  <Application>Microsoft Office PowerPoint</Application>
  <PresentationFormat>Skærmshow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3" baseType="lpstr">
      <vt:lpstr>Kontortema</vt:lpstr>
      <vt:lpstr>PowerPoint-præsentation</vt:lpstr>
      <vt:lpstr>PowerPoint-præsentation</vt:lpstr>
    </vt:vector>
  </TitlesOfParts>
  <Company>Syddansk Unversitet - University of Southern Denmark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mette thiel</dc:creator>
  <cp:lastModifiedBy>Morten Thrysøe</cp:lastModifiedBy>
  <cp:revision>54</cp:revision>
  <dcterms:created xsi:type="dcterms:W3CDTF">2009-05-11T11:40:44Z</dcterms:created>
  <dcterms:modified xsi:type="dcterms:W3CDTF">2013-06-20T09:04:01Z</dcterms:modified>
</cp:coreProperties>
</file>