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9" y="621096"/>
            <a:ext cx="8072120" cy="58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801" y="2087119"/>
            <a:ext cx="8808397" cy="335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20555" y="6468302"/>
            <a:ext cx="29082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notesSlide" Target="../notesSlides/notesSlide1.xml"/><Relationship Id="rId7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8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9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1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2.jpg"/><Relationship Id="rId3" Type="http://schemas.openxmlformats.org/officeDocument/2006/relationships/image" Target="../media/image233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4.png"/><Relationship Id="rId3" Type="http://schemas.openxmlformats.org/officeDocument/2006/relationships/image" Target="../media/image235.jpg"/><Relationship Id="rId4" Type="http://schemas.openxmlformats.org/officeDocument/2006/relationships/image" Target="../media/image236.pn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0" Type="http://schemas.openxmlformats.org/officeDocument/2006/relationships/image" Target="../media/image14.jpg"/><Relationship Id="rId11" Type="http://schemas.openxmlformats.org/officeDocument/2006/relationships/notesSlide" Target="../notesSlides/notesSlide2.xml"/><Relationship Id="rId12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jpg"/><Relationship Id="rId12" Type="http://schemas.openxmlformats.org/officeDocument/2006/relationships/image" Target="../media/image25.jp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jpg"/><Relationship Id="rId16" Type="http://schemas.openxmlformats.org/officeDocument/2006/relationships/image" Target="../media/image29.jpg"/><Relationship Id="rId17" Type="http://schemas.openxmlformats.org/officeDocument/2006/relationships/image" Target="../media/image30.jp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jpg"/><Relationship Id="rId23" Type="http://schemas.openxmlformats.org/officeDocument/2006/relationships/image" Target="../media/image36.jpg"/><Relationship Id="rId24" Type="http://schemas.openxmlformats.org/officeDocument/2006/relationships/image" Target="../media/image37.png"/><Relationship Id="rId25" Type="http://schemas.openxmlformats.org/officeDocument/2006/relationships/image" Target="../media/image38.png"/><Relationship Id="rId26" Type="http://schemas.openxmlformats.org/officeDocument/2006/relationships/image" Target="../media/image39.jpg"/><Relationship Id="rId27" Type="http://schemas.openxmlformats.org/officeDocument/2006/relationships/image" Target="../media/image40.jp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jpg"/><Relationship Id="rId31" Type="http://schemas.openxmlformats.org/officeDocument/2006/relationships/image" Target="../media/image44.png"/><Relationship Id="rId32" Type="http://schemas.openxmlformats.org/officeDocument/2006/relationships/image" Target="../media/image45.png"/><Relationship Id="rId33" Type="http://schemas.openxmlformats.org/officeDocument/2006/relationships/image" Target="../media/image46.png"/><Relationship Id="rId34" Type="http://schemas.openxmlformats.org/officeDocument/2006/relationships/notesSlide" Target="../notesSlides/notesSlide3.xml"/><Relationship Id="rId35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png"/><Relationship Id="rId7" Type="http://schemas.openxmlformats.org/officeDocument/2006/relationships/image" Target="../media/image52.jpg"/><Relationship Id="rId8" Type="http://schemas.openxmlformats.org/officeDocument/2006/relationships/image" Target="../media/image53.jpg"/><Relationship Id="rId9" Type="http://schemas.openxmlformats.org/officeDocument/2006/relationships/notesSlide" Target="../notesSlides/notesSlide4.xml"/><Relationship Id="rId10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notesSlide" Target="../notesSlides/notesSlide5.xml"/><Relationship Id="rId10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Relationship Id="rId33" Type="http://schemas.openxmlformats.org/officeDocument/2006/relationships/image" Target="../media/image92.png"/><Relationship Id="rId34" Type="http://schemas.openxmlformats.org/officeDocument/2006/relationships/image" Target="../media/image93.png"/><Relationship Id="rId35" Type="http://schemas.openxmlformats.org/officeDocument/2006/relationships/image" Target="../media/image94.png"/><Relationship Id="rId36" Type="http://schemas.openxmlformats.org/officeDocument/2006/relationships/image" Target="../media/image95.png"/><Relationship Id="rId37" Type="http://schemas.openxmlformats.org/officeDocument/2006/relationships/image" Target="../media/image96.png"/><Relationship Id="rId38" Type="http://schemas.openxmlformats.org/officeDocument/2006/relationships/image" Target="../media/image97.png"/><Relationship Id="rId39" Type="http://schemas.openxmlformats.org/officeDocument/2006/relationships/image" Target="../media/image98.png"/><Relationship Id="rId40" Type="http://schemas.openxmlformats.org/officeDocument/2006/relationships/image" Target="../media/image99.png"/><Relationship Id="rId41" Type="http://schemas.openxmlformats.org/officeDocument/2006/relationships/image" Target="../media/image100.png"/><Relationship Id="rId42" Type="http://schemas.openxmlformats.org/officeDocument/2006/relationships/image" Target="../media/image101.png"/><Relationship Id="rId43" Type="http://schemas.openxmlformats.org/officeDocument/2006/relationships/image" Target="../media/image102.png"/><Relationship Id="rId44" Type="http://schemas.openxmlformats.org/officeDocument/2006/relationships/image" Target="../media/image103.png"/><Relationship Id="rId45" Type="http://schemas.openxmlformats.org/officeDocument/2006/relationships/image" Target="../media/image104.png"/><Relationship Id="rId46" Type="http://schemas.openxmlformats.org/officeDocument/2006/relationships/image" Target="../media/image105.png"/><Relationship Id="rId47" Type="http://schemas.openxmlformats.org/officeDocument/2006/relationships/image" Target="../media/image106.png"/><Relationship Id="rId48" Type="http://schemas.openxmlformats.org/officeDocument/2006/relationships/image" Target="../media/image107.png"/><Relationship Id="rId49" Type="http://schemas.openxmlformats.org/officeDocument/2006/relationships/image" Target="../media/image108.png"/><Relationship Id="rId50" Type="http://schemas.openxmlformats.org/officeDocument/2006/relationships/image" Target="../media/image109.png"/><Relationship Id="rId51" Type="http://schemas.openxmlformats.org/officeDocument/2006/relationships/image" Target="../media/image110.png"/><Relationship Id="rId52" Type="http://schemas.openxmlformats.org/officeDocument/2006/relationships/image" Target="../media/image111.png"/><Relationship Id="rId53" Type="http://schemas.openxmlformats.org/officeDocument/2006/relationships/image" Target="../media/image112.png"/><Relationship Id="rId54" Type="http://schemas.openxmlformats.org/officeDocument/2006/relationships/image" Target="../media/image113.png"/><Relationship Id="rId55" Type="http://schemas.openxmlformats.org/officeDocument/2006/relationships/image" Target="../media/image114.png"/><Relationship Id="rId56" Type="http://schemas.openxmlformats.org/officeDocument/2006/relationships/image" Target="../media/image115.png"/><Relationship Id="rId57" Type="http://schemas.openxmlformats.org/officeDocument/2006/relationships/image" Target="../media/image116.jpg"/><Relationship Id="rId58" Type="http://schemas.openxmlformats.org/officeDocument/2006/relationships/image" Target="../media/image117.png"/><Relationship Id="rId59" Type="http://schemas.openxmlformats.org/officeDocument/2006/relationships/image" Target="../media/image118.png"/><Relationship Id="rId60" Type="http://schemas.openxmlformats.org/officeDocument/2006/relationships/image" Target="../media/image119.png"/><Relationship Id="rId61" Type="http://schemas.openxmlformats.org/officeDocument/2006/relationships/image" Target="../media/image120.png"/><Relationship Id="rId62" Type="http://schemas.openxmlformats.org/officeDocument/2006/relationships/image" Target="../media/image121.png"/><Relationship Id="rId63" Type="http://schemas.openxmlformats.org/officeDocument/2006/relationships/image" Target="../media/image122.png"/><Relationship Id="rId64" Type="http://schemas.openxmlformats.org/officeDocument/2006/relationships/image" Target="../media/image123.png"/><Relationship Id="rId65" Type="http://schemas.openxmlformats.org/officeDocument/2006/relationships/image" Target="../media/image124.png"/><Relationship Id="rId66" Type="http://schemas.openxmlformats.org/officeDocument/2006/relationships/image" Target="../media/image125.jpg"/><Relationship Id="rId67" Type="http://schemas.openxmlformats.org/officeDocument/2006/relationships/image" Target="../media/image126.jpg"/><Relationship Id="rId68" Type="http://schemas.openxmlformats.org/officeDocument/2006/relationships/image" Target="../media/image127.jpg"/><Relationship Id="rId69" Type="http://schemas.openxmlformats.org/officeDocument/2006/relationships/image" Target="../media/image128.jpg"/><Relationship Id="rId70" Type="http://schemas.openxmlformats.org/officeDocument/2006/relationships/image" Target="../media/image129.png"/><Relationship Id="rId71" Type="http://schemas.openxmlformats.org/officeDocument/2006/relationships/image" Target="../media/image130.png"/><Relationship Id="rId72" Type="http://schemas.openxmlformats.org/officeDocument/2006/relationships/image" Target="../media/image131.png"/><Relationship Id="rId73" Type="http://schemas.openxmlformats.org/officeDocument/2006/relationships/image" Target="../media/image132.jpg"/><Relationship Id="rId74" Type="http://schemas.openxmlformats.org/officeDocument/2006/relationships/image" Target="../media/image133.jpg"/><Relationship Id="rId75" Type="http://schemas.openxmlformats.org/officeDocument/2006/relationships/image" Target="../media/image134.png"/><Relationship Id="rId76" Type="http://schemas.openxmlformats.org/officeDocument/2006/relationships/image" Target="../media/image135.png"/><Relationship Id="rId77" Type="http://schemas.openxmlformats.org/officeDocument/2006/relationships/image" Target="../media/image136.png"/><Relationship Id="rId78" Type="http://schemas.openxmlformats.org/officeDocument/2006/relationships/image" Target="../media/image137.png"/><Relationship Id="rId79" Type="http://schemas.openxmlformats.org/officeDocument/2006/relationships/image" Target="../media/image138.png"/><Relationship Id="rId80" Type="http://schemas.openxmlformats.org/officeDocument/2006/relationships/image" Target="../media/image139.png"/><Relationship Id="rId81" Type="http://schemas.openxmlformats.org/officeDocument/2006/relationships/image" Target="../media/image140.png"/><Relationship Id="rId82" Type="http://schemas.openxmlformats.org/officeDocument/2006/relationships/image" Target="../media/image141.jpg"/><Relationship Id="rId83" Type="http://schemas.openxmlformats.org/officeDocument/2006/relationships/image" Target="../media/image142.png"/><Relationship Id="rId84" Type="http://schemas.openxmlformats.org/officeDocument/2006/relationships/image" Target="../media/image143.jpg"/><Relationship Id="rId85" Type="http://schemas.openxmlformats.org/officeDocument/2006/relationships/image" Target="../media/image144.png"/><Relationship Id="rId86" Type="http://schemas.openxmlformats.org/officeDocument/2006/relationships/image" Target="../media/image145.jpg"/><Relationship Id="rId87" Type="http://schemas.openxmlformats.org/officeDocument/2006/relationships/image" Target="../media/image146.jpg"/><Relationship Id="rId88" Type="http://schemas.openxmlformats.org/officeDocument/2006/relationships/image" Target="../media/image147.png"/><Relationship Id="rId89" Type="http://schemas.openxmlformats.org/officeDocument/2006/relationships/image" Target="../media/image148.png"/><Relationship Id="rId90" Type="http://schemas.openxmlformats.org/officeDocument/2006/relationships/image" Target="../media/image149.jpg"/><Relationship Id="rId91" Type="http://schemas.openxmlformats.org/officeDocument/2006/relationships/image" Target="../media/image150.png"/><Relationship Id="rId92" Type="http://schemas.openxmlformats.org/officeDocument/2006/relationships/image" Target="../media/image151.jpg"/><Relationship Id="rId93" Type="http://schemas.openxmlformats.org/officeDocument/2006/relationships/image" Target="../media/image152.png"/><Relationship Id="rId94" Type="http://schemas.openxmlformats.org/officeDocument/2006/relationships/image" Target="../media/image153.png"/><Relationship Id="rId95" Type="http://schemas.openxmlformats.org/officeDocument/2006/relationships/image" Target="../media/image154.jpg"/><Relationship Id="rId96" Type="http://schemas.openxmlformats.org/officeDocument/2006/relationships/image" Target="../media/image155.png"/><Relationship Id="rId97" Type="http://schemas.openxmlformats.org/officeDocument/2006/relationships/image" Target="../media/image156.jpg"/><Relationship Id="rId98" Type="http://schemas.openxmlformats.org/officeDocument/2006/relationships/image" Target="../media/image157.png"/><Relationship Id="rId99" Type="http://schemas.openxmlformats.org/officeDocument/2006/relationships/image" Target="../media/image158.jpg"/><Relationship Id="rId100" Type="http://schemas.openxmlformats.org/officeDocument/2006/relationships/image" Target="../media/image159.jpg"/><Relationship Id="rId101" Type="http://schemas.openxmlformats.org/officeDocument/2006/relationships/image" Target="../media/image160.png"/><Relationship Id="rId102" Type="http://schemas.openxmlformats.org/officeDocument/2006/relationships/image" Target="../media/image161.jpg"/><Relationship Id="rId103" Type="http://schemas.openxmlformats.org/officeDocument/2006/relationships/image" Target="../media/image162.jpg"/><Relationship Id="rId104" Type="http://schemas.openxmlformats.org/officeDocument/2006/relationships/image" Target="../media/image163.jpg"/><Relationship Id="rId105" Type="http://schemas.openxmlformats.org/officeDocument/2006/relationships/image" Target="../media/image164.png"/><Relationship Id="rId106" Type="http://schemas.openxmlformats.org/officeDocument/2006/relationships/image" Target="../media/image165.png"/><Relationship Id="rId107" Type="http://schemas.openxmlformats.org/officeDocument/2006/relationships/image" Target="../media/image166.png"/><Relationship Id="rId108" Type="http://schemas.openxmlformats.org/officeDocument/2006/relationships/image" Target="../media/image167.png"/><Relationship Id="rId109" Type="http://schemas.openxmlformats.org/officeDocument/2006/relationships/image" Target="../media/image168.png"/><Relationship Id="rId110" Type="http://schemas.openxmlformats.org/officeDocument/2006/relationships/image" Target="../media/image169.jpg"/><Relationship Id="rId111" Type="http://schemas.openxmlformats.org/officeDocument/2006/relationships/image" Target="../media/image170.png"/><Relationship Id="rId112" Type="http://schemas.openxmlformats.org/officeDocument/2006/relationships/image" Target="../media/image171.png"/><Relationship Id="rId113" Type="http://schemas.openxmlformats.org/officeDocument/2006/relationships/image" Target="../media/image172.png"/><Relationship Id="rId114" Type="http://schemas.openxmlformats.org/officeDocument/2006/relationships/image" Target="../media/image173.png"/><Relationship Id="rId115" Type="http://schemas.openxmlformats.org/officeDocument/2006/relationships/image" Target="../media/image174.png"/><Relationship Id="rId116" Type="http://schemas.openxmlformats.org/officeDocument/2006/relationships/image" Target="../media/image175.jpg"/><Relationship Id="rId117" Type="http://schemas.openxmlformats.org/officeDocument/2006/relationships/image" Target="../media/image176.png"/><Relationship Id="rId118" Type="http://schemas.openxmlformats.org/officeDocument/2006/relationships/notesSlide" Target="../notesSlides/notesSlide6.xml"/><Relationship Id="rId119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jp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Relationship Id="rId3" Type="http://schemas.openxmlformats.org/officeDocument/2006/relationships/image" Target="../media/image179.jpg"/><Relationship Id="rId4" Type="http://schemas.openxmlformats.org/officeDocument/2006/relationships/image" Target="../media/image180.jp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Relationship Id="rId11" Type="http://schemas.openxmlformats.org/officeDocument/2006/relationships/image" Target="../media/image187.png"/><Relationship Id="rId12" Type="http://schemas.openxmlformats.org/officeDocument/2006/relationships/image" Target="../media/image188.png"/><Relationship Id="rId13" Type="http://schemas.openxmlformats.org/officeDocument/2006/relationships/image" Target="../media/image189.png"/><Relationship Id="rId14" Type="http://schemas.openxmlformats.org/officeDocument/2006/relationships/image" Target="../media/image190.png"/><Relationship Id="rId15" Type="http://schemas.openxmlformats.org/officeDocument/2006/relationships/image" Target="../media/image191.png"/><Relationship Id="rId16" Type="http://schemas.openxmlformats.org/officeDocument/2006/relationships/image" Target="../media/image192.png"/><Relationship Id="rId17" Type="http://schemas.openxmlformats.org/officeDocument/2006/relationships/image" Target="../media/image193.jpg"/><Relationship Id="rId18" Type="http://schemas.openxmlformats.org/officeDocument/2006/relationships/image" Target="../media/image194.jpg"/><Relationship Id="rId19" Type="http://schemas.openxmlformats.org/officeDocument/2006/relationships/notesSlide" Target="../notesSlides/notesSlide8.xml"/><Relationship Id="rId20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5.jp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image" Target="../media/image202.png"/><Relationship Id="rId10" Type="http://schemas.openxmlformats.org/officeDocument/2006/relationships/image" Target="../media/image203.png"/><Relationship Id="rId11" Type="http://schemas.openxmlformats.org/officeDocument/2006/relationships/image" Target="../media/image204.png"/><Relationship Id="rId12" Type="http://schemas.openxmlformats.org/officeDocument/2006/relationships/image" Target="../media/image205.png"/><Relationship Id="rId13" Type="http://schemas.openxmlformats.org/officeDocument/2006/relationships/image" Target="../media/image206.jpg"/><Relationship Id="rId14" Type="http://schemas.openxmlformats.org/officeDocument/2006/relationships/image" Target="../media/image207.jpg"/><Relationship Id="rId15" Type="http://schemas.openxmlformats.org/officeDocument/2006/relationships/image" Target="../media/image208.jpg"/><Relationship Id="rId16" Type="http://schemas.openxmlformats.org/officeDocument/2006/relationships/image" Target="../media/image209.jpg"/><Relationship Id="rId17" Type="http://schemas.openxmlformats.org/officeDocument/2006/relationships/image" Target="../media/image210.jpg"/><Relationship Id="rId18" Type="http://schemas.openxmlformats.org/officeDocument/2006/relationships/image" Target="../media/image211.jpg"/><Relationship Id="rId19" Type="http://schemas.openxmlformats.org/officeDocument/2006/relationships/image" Target="../media/image212.jpg"/><Relationship Id="rId20" Type="http://schemas.openxmlformats.org/officeDocument/2006/relationships/image" Target="../media/image213.jpg"/><Relationship Id="rId21" Type="http://schemas.openxmlformats.org/officeDocument/2006/relationships/image" Target="../media/image214.jpg"/><Relationship Id="rId22" Type="http://schemas.openxmlformats.org/officeDocument/2006/relationships/image" Target="../media/image215.jpg"/><Relationship Id="rId23" Type="http://schemas.openxmlformats.org/officeDocument/2006/relationships/image" Target="../media/image216.jpg"/><Relationship Id="rId24" Type="http://schemas.openxmlformats.org/officeDocument/2006/relationships/image" Target="../media/image217.jpg"/><Relationship Id="rId25" Type="http://schemas.openxmlformats.org/officeDocument/2006/relationships/image" Target="../media/image218.png"/><Relationship Id="rId26" Type="http://schemas.openxmlformats.org/officeDocument/2006/relationships/image" Target="../media/image219.png"/><Relationship Id="rId27" Type="http://schemas.openxmlformats.org/officeDocument/2006/relationships/image" Target="../media/image220.png"/><Relationship Id="rId28" Type="http://schemas.openxmlformats.org/officeDocument/2006/relationships/image" Target="../media/image221.png"/><Relationship Id="rId29" Type="http://schemas.openxmlformats.org/officeDocument/2006/relationships/image" Target="../media/image222.png"/><Relationship Id="rId30" Type="http://schemas.openxmlformats.org/officeDocument/2006/relationships/image" Target="../media/image223.jpg"/><Relationship Id="rId31" Type="http://schemas.openxmlformats.org/officeDocument/2006/relationships/image" Target="../media/image224.jpg"/><Relationship Id="rId32" Type="http://schemas.openxmlformats.org/officeDocument/2006/relationships/image" Target="../media/image225.png"/><Relationship Id="rId33" Type="http://schemas.openxmlformats.org/officeDocument/2006/relationships/image" Target="../media/image226.png"/><Relationship Id="rId34" Type="http://schemas.openxmlformats.org/officeDocument/2006/relationships/image" Target="../media/image227.jpg"/><Relationship Id="rId35" Type="http://schemas.openxmlformats.org/officeDocument/2006/relationships/notesSlide" Target="../notesSlides/notesSlide9.xml"/><Relationship Id="rId36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31923"/>
            <a:ext cx="101600" cy="287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1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5803201"/>
            <a:ext cx="88900" cy="427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XXXXX/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692153"/>
            <a:ext cx="9144000" cy="5123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435">
              <a:lnSpc>
                <a:spcPts val="505"/>
              </a:lnSpc>
            </a:pPr>
            <a:r>
              <a:rPr dirty="0" sz="500" spc="-5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6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50"/>
              </a:lnSpc>
            </a:pP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1</a:t>
            </a:r>
            <a:endParaRPr sz="500">
              <a:latin typeface="Verdana"/>
              <a:cs typeface="Verdana"/>
            </a:endParaRPr>
          </a:p>
          <a:p>
            <a:pPr marL="51435" marR="9020810">
              <a:lnSpc>
                <a:spcPct val="53000"/>
              </a:lnSpc>
              <a:spcBef>
                <a:spcPts val="70"/>
              </a:spcBef>
            </a:pP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. 1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60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10"/>
              </a:lnSpc>
            </a:pP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50"/>
              </a:lnSpc>
            </a:pP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6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si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1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95"/>
              </a:lnSpc>
            </a:pP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15"/>
              </a:lnSpc>
            </a:pP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2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459"/>
              </a:lnSpc>
            </a:pPr>
            <a:r>
              <a:rPr dirty="0" sz="500" spc="-5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470"/>
              </a:lnSpc>
              <a:spcBef>
                <a:spcPts val="95"/>
              </a:spcBef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40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40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8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26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/</a:t>
            </a:r>
            <a:endParaRPr sz="500">
              <a:latin typeface="Verdana"/>
              <a:cs typeface="Verdana"/>
            </a:endParaRPr>
          </a:p>
          <a:p>
            <a:pPr marL="51435">
              <a:lnSpc>
                <a:spcPts val="305"/>
              </a:lnSpc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endParaRPr sz="500">
              <a:latin typeface="Verdana"/>
              <a:cs typeface="Verdana"/>
            </a:endParaRPr>
          </a:p>
          <a:p>
            <a:pPr marL="51435" marR="9020810">
              <a:lnSpc>
                <a:spcPct val="51200"/>
              </a:lnSpc>
              <a:spcBef>
                <a:spcPts val="145"/>
              </a:spcBef>
            </a:pP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Y Y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92153"/>
            <a:ext cx="9143998" cy="51212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10830" y="5881205"/>
            <a:ext cx="7207884" cy="71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Verdana"/>
                <a:cs typeface="Verdana"/>
              </a:rPr>
              <a:t>T</a:t>
            </a:r>
            <a:r>
              <a:rPr dirty="0" sz="1800" spc="-15" b="1">
                <a:latin typeface="Verdana"/>
                <a:cs typeface="Verdana"/>
              </a:rPr>
              <a:t>e</a:t>
            </a:r>
            <a:r>
              <a:rPr dirty="0" sz="1800" spc="-15" b="1">
                <a:latin typeface="Verdana"/>
                <a:cs typeface="Verdana"/>
              </a:rPr>
              <a:t>k</a:t>
            </a:r>
            <a:r>
              <a:rPr dirty="0" sz="1800" spc="-15" b="1">
                <a:latin typeface="Verdana"/>
                <a:cs typeface="Verdana"/>
              </a:rPr>
              <a:t>n</a:t>
            </a:r>
            <a:r>
              <a:rPr dirty="0" sz="1800" spc="-15" b="1">
                <a:latin typeface="Verdana"/>
                <a:cs typeface="Verdana"/>
              </a:rPr>
              <a:t>olo</a:t>
            </a:r>
            <a:r>
              <a:rPr dirty="0" sz="1800" spc="-15" b="1">
                <a:latin typeface="Verdana"/>
                <a:cs typeface="Verdana"/>
              </a:rPr>
              <a:t>g</a:t>
            </a:r>
            <a:r>
              <a:rPr dirty="0" sz="1800" spc="-10" b="1">
                <a:latin typeface="Verdana"/>
                <a:cs typeface="Verdana"/>
              </a:rPr>
              <a:t>i</a:t>
            </a:r>
            <a:r>
              <a:rPr dirty="0" sz="1800" spc="-10" b="1">
                <a:latin typeface="Verdana"/>
                <a:cs typeface="Verdana"/>
              </a:rPr>
              <a:t>s</a:t>
            </a:r>
            <a:r>
              <a:rPr dirty="0" sz="1800" spc="-15" b="1">
                <a:latin typeface="Verdana"/>
                <a:cs typeface="Verdana"/>
              </a:rPr>
              <a:t>k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spc="-15" b="1">
                <a:latin typeface="Verdana"/>
                <a:cs typeface="Verdana"/>
              </a:rPr>
              <a:t>ko</a:t>
            </a:r>
            <a:r>
              <a:rPr dirty="0" sz="1800" b="1">
                <a:latin typeface="Verdana"/>
                <a:cs typeface="Verdana"/>
              </a:rPr>
              <a:t>ncep</a:t>
            </a:r>
            <a:r>
              <a:rPr dirty="0" sz="1800" spc="-10" b="1">
                <a:latin typeface="Verdana"/>
                <a:cs typeface="Verdana"/>
              </a:rPr>
              <a:t>t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til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m</a:t>
            </a:r>
            <a:r>
              <a:rPr dirty="0" sz="1800" spc="-15" b="1">
                <a:latin typeface="Verdana"/>
                <a:cs typeface="Verdana"/>
              </a:rPr>
              <a:t>o</a:t>
            </a:r>
            <a:r>
              <a:rPr dirty="0" sz="1800" b="1">
                <a:latin typeface="Verdana"/>
                <a:cs typeface="Verdana"/>
              </a:rPr>
              <a:t>n</a:t>
            </a:r>
            <a:r>
              <a:rPr dirty="0" sz="1800" spc="-10" b="1">
                <a:latin typeface="Verdana"/>
                <a:cs typeface="Verdana"/>
              </a:rPr>
              <a:t>ito</a:t>
            </a:r>
            <a:r>
              <a:rPr dirty="0" sz="1800" b="1">
                <a:latin typeface="Verdana"/>
                <a:cs typeface="Verdana"/>
              </a:rPr>
              <a:t>rer</a:t>
            </a:r>
            <a:r>
              <a:rPr dirty="0" sz="1800" spc="-10" b="1">
                <a:latin typeface="Verdana"/>
                <a:cs typeface="Verdana"/>
              </a:rPr>
              <a:t>i</a:t>
            </a:r>
            <a:r>
              <a:rPr dirty="0" sz="1800" b="1">
                <a:latin typeface="Verdana"/>
                <a:cs typeface="Verdana"/>
              </a:rPr>
              <a:t>ng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spc="-10" b="1">
                <a:latin typeface="Verdana"/>
                <a:cs typeface="Verdana"/>
              </a:rPr>
              <a:t>i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H</a:t>
            </a:r>
            <a:r>
              <a:rPr dirty="0" sz="1800" spc="-15" b="1">
                <a:latin typeface="Verdana"/>
                <a:cs typeface="Verdana"/>
              </a:rPr>
              <a:t>o</a:t>
            </a:r>
            <a:r>
              <a:rPr dirty="0" sz="1800" b="1">
                <a:latin typeface="Verdana"/>
                <a:cs typeface="Verdana"/>
              </a:rPr>
              <a:t>sp</a:t>
            </a:r>
            <a:r>
              <a:rPr dirty="0" sz="1800" spc="-10" b="1">
                <a:latin typeface="Verdana"/>
                <a:cs typeface="Verdana"/>
              </a:rPr>
              <a:t>ital</a:t>
            </a:r>
            <a:r>
              <a:rPr dirty="0" sz="1800" spc="-5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H</a:t>
            </a:r>
            <a:r>
              <a:rPr dirty="0" sz="1800" spc="-10" b="1">
                <a:latin typeface="Verdana"/>
                <a:cs typeface="Verdana"/>
              </a:rPr>
              <a:t>j</a:t>
            </a:r>
            <a:r>
              <a:rPr dirty="0" sz="1800" b="1">
                <a:latin typeface="Verdana"/>
                <a:cs typeface="Verdana"/>
              </a:rPr>
              <a:t>emme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latin typeface="Verdana"/>
                <a:cs typeface="Verdana"/>
              </a:rPr>
              <a:t>v</a:t>
            </a:r>
            <a:r>
              <a:rPr dirty="0" sz="1400" spc="-10" b="1">
                <a:latin typeface="Verdana"/>
                <a:cs typeface="Verdana"/>
              </a:rPr>
              <a:t>/</a:t>
            </a:r>
            <a:r>
              <a:rPr dirty="0" sz="1400" spc="-10" b="1">
                <a:latin typeface="Verdana"/>
                <a:cs typeface="Verdana"/>
              </a:rPr>
              <a:t>Cl</a:t>
            </a:r>
            <a:r>
              <a:rPr dirty="0" sz="1400" spc="-10" b="1">
                <a:latin typeface="Verdana"/>
                <a:cs typeface="Verdana"/>
              </a:rPr>
              <a:t>aus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Kj</a:t>
            </a:r>
            <a:r>
              <a:rPr dirty="0" sz="1400" b="1">
                <a:latin typeface="Verdana"/>
                <a:cs typeface="Verdana"/>
              </a:rPr>
              <a:t>.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Andersen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S</a:t>
            </a:r>
            <a:r>
              <a:rPr dirty="0" sz="1400" spc="-10" b="1">
                <a:latin typeface="Verdana"/>
                <a:cs typeface="Verdana"/>
              </a:rPr>
              <a:t>y</a:t>
            </a:r>
            <a:r>
              <a:rPr dirty="0" sz="1400" b="1">
                <a:latin typeface="Verdana"/>
                <a:cs typeface="Verdana"/>
              </a:rPr>
              <a:t>s</a:t>
            </a:r>
            <a:r>
              <a:rPr dirty="0" sz="1400" spc="-10" b="1">
                <a:latin typeface="Verdana"/>
                <a:cs typeface="Verdana"/>
              </a:rPr>
              <a:t>t</a:t>
            </a:r>
            <a:r>
              <a:rPr dirty="0" sz="1400" b="1">
                <a:latin typeface="Verdana"/>
                <a:cs typeface="Verdana"/>
              </a:rPr>
              <a:t>em</a:t>
            </a:r>
            <a:r>
              <a:rPr dirty="0" sz="1400" spc="-10" b="1">
                <a:latin typeface="Verdana"/>
                <a:cs typeface="Verdana"/>
              </a:rPr>
              <a:t>ati</a:t>
            </a:r>
            <a:r>
              <a:rPr dirty="0" sz="1400" b="1">
                <a:latin typeface="Verdana"/>
                <a:cs typeface="Verdana"/>
              </a:rPr>
              <a:t>c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o</a:t>
            </a:r>
            <a:r>
              <a:rPr dirty="0" sz="1400" b="1">
                <a:latin typeface="Verdana"/>
                <a:cs typeface="Verdana"/>
              </a:rPr>
              <a:t>g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Henr</a:t>
            </a:r>
            <a:r>
              <a:rPr dirty="0" sz="1400" spc="-10" b="1">
                <a:latin typeface="Verdana"/>
                <a:cs typeface="Verdana"/>
              </a:rPr>
              <a:t>ik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spc="-10" b="1">
                <a:latin typeface="Verdana"/>
                <a:cs typeface="Verdana"/>
              </a:rPr>
              <a:t>Klo</a:t>
            </a:r>
            <a:r>
              <a:rPr dirty="0" sz="1400" b="1">
                <a:latin typeface="Verdana"/>
                <a:cs typeface="Verdana"/>
              </a:rPr>
              <a:t>de</a:t>
            </a:r>
            <a:r>
              <a:rPr dirty="0" sz="1400" spc="-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A</a:t>
            </a:r>
            <a:r>
              <a:rPr dirty="0" sz="1400" spc="-15" b="1">
                <a:latin typeface="Verdana"/>
                <a:cs typeface="Verdana"/>
              </a:rPr>
              <a:t>NY</a:t>
            </a:r>
            <a:r>
              <a:rPr dirty="0" sz="1400" b="1">
                <a:latin typeface="Verdana"/>
                <a:cs typeface="Verdana"/>
              </a:rPr>
              <a:t>Gr</a:t>
            </a:r>
            <a:r>
              <a:rPr dirty="0" sz="1400" spc="-10" b="1">
                <a:latin typeface="Verdana"/>
                <a:cs typeface="Verdana"/>
              </a:rPr>
              <a:t>o</a:t>
            </a:r>
            <a:r>
              <a:rPr dirty="0" sz="1400" b="1">
                <a:latin typeface="Verdana"/>
                <a:cs typeface="Verdana"/>
              </a:rPr>
              <a:t>up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4159" y="644738"/>
            <a:ext cx="5429839" cy="1157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dirty="0" spc="-5"/>
              <a:t>e</a:t>
            </a:r>
            <a:r>
              <a:rPr dirty="0"/>
              <a:t>nsor</a:t>
            </a:r>
            <a:r>
              <a:rPr dirty="0" spc="-30"/>
              <a:t>e</a:t>
            </a:r>
            <a:r>
              <a:rPr dirty="0" spc="-2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6468302"/>
            <a:ext cx="1708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7520" y="6468302"/>
            <a:ext cx="814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3255" y="6468302"/>
            <a:ext cx="1803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225" y="2311973"/>
            <a:ext cx="3538854" cy="2178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indent="-27940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nso</a:t>
            </a:r>
            <a:r>
              <a:rPr dirty="0" sz="1800" spc="-10">
                <a:latin typeface="Calibri"/>
                <a:cs typeface="Calibri"/>
              </a:rPr>
              <a:t>rer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10">
                <a:latin typeface="Calibri"/>
                <a:cs typeface="Calibri"/>
              </a:rPr>
              <a:t> in</a:t>
            </a:r>
            <a:r>
              <a:rPr dirty="0" sz="1800" spc="-10">
                <a:latin typeface="Calibri"/>
                <a:cs typeface="Calibri"/>
              </a:rPr>
              <a:t>te</a:t>
            </a:r>
            <a:r>
              <a:rPr dirty="0" sz="1800" spc="-10">
                <a:latin typeface="Calibri"/>
                <a:cs typeface="Calibri"/>
              </a:rPr>
              <a:t>lli</a:t>
            </a:r>
            <a:r>
              <a:rPr dirty="0" sz="1800" spc="-10">
                <a:latin typeface="Calibri"/>
                <a:cs typeface="Calibri"/>
              </a:rPr>
              <a:t>ge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Info</a:t>
            </a:r>
            <a:r>
              <a:rPr dirty="0" sz="1800" spc="-15">
                <a:latin typeface="Calibri"/>
                <a:cs typeface="Calibri"/>
              </a:rPr>
              <a:t>rm</a:t>
            </a:r>
            <a:r>
              <a:rPr dirty="0" sz="1800" spc="-310">
                <a:latin typeface="Calibri"/>
                <a:cs typeface="Calibri"/>
              </a:rPr>
              <a:t>aW</a:t>
            </a:r>
            <a:r>
              <a:rPr dirty="0" sz="1800" spc="-310">
                <a:latin typeface="Calibri"/>
                <a:cs typeface="Calibri"/>
              </a:rPr>
              <a:t>on o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15">
                <a:latin typeface="Calibri"/>
                <a:cs typeface="Calibri"/>
              </a:rPr>
              <a:t> adf</a:t>
            </a:r>
            <a:r>
              <a:rPr dirty="0" sz="1800" spc="-10">
                <a:latin typeface="Calibri"/>
                <a:cs typeface="Calibri"/>
              </a:rPr>
              <a:t>ær</a:t>
            </a:r>
            <a:r>
              <a:rPr dirty="0" sz="1800" spc="-1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 bli</a:t>
            </a:r>
            <a:r>
              <a:rPr dirty="0" sz="1800" spc="-10">
                <a:latin typeface="Calibri"/>
                <a:cs typeface="Calibri"/>
              </a:rPr>
              <a:t>ver</a:t>
            </a:r>
            <a:r>
              <a:rPr dirty="0" sz="1800" spc="-10">
                <a:latin typeface="Calibri"/>
                <a:cs typeface="Calibri"/>
              </a:rPr>
              <a:t> lo</a:t>
            </a:r>
            <a:r>
              <a:rPr dirty="0" sz="1800" spc="-10">
                <a:latin typeface="Calibri"/>
                <a:cs typeface="Calibri"/>
              </a:rPr>
              <a:t>gget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92100" marR="5080" indent="-279400">
              <a:lnSpc>
                <a:spcPct val="10189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>
                <a:latin typeface="Calibri"/>
                <a:cs typeface="Calibri"/>
              </a:rPr>
              <a:t>Fald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T</a:t>
            </a:r>
            <a:r>
              <a:rPr dirty="0" sz="1800" spc="-15">
                <a:latin typeface="Calibri"/>
                <a:cs typeface="Calibri"/>
              </a:rPr>
              <a:t>em</a:t>
            </a:r>
            <a:r>
              <a:rPr dirty="0" sz="1800" spc="-15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10">
                <a:latin typeface="Calibri"/>
                <a:cs typeface="Calibri"/>
              </a:rPr>
              <a:t>atu</a:t>
            </a:r>
            <a:r>
              <a:rPr dirty="0" sz="1800" spc="-10">
                <a:latin typeface="Calibri"/>
                <a:cs typeface="Calibri"/>
              </a:rPr>
              <a:t>r,</a:t>
            </a:r>
            <a:r>
              <a:rPr dirty="0" sz="1800" spc="-10">
                <a:latin typeface="Calibri"/>
                <a:cs typeface="Calibri"/>
              </a:rPr>
              <a:t> Tils</a:t>
            </a:r>
            <a:r>
              <a:rPr dirty="0" sz="1800" spc="-10">
                <a:latin typeface="Calibri"/>
                <a:cs typeface="Calibri"/>
              </a:rPr>
              <a:t>te</a:t>
            </a:r>
            <a:r>
              <a:rPr dirty="0" sz="1800" spc="-10">
                <a:latin typeface="Calibri"/>
                <a:cs typeface="Calibri"/>
              </a:rPr>
              <a:t>d</a:t>
            </a:r>
            <a:r>
              <a:rPr dirty="0" sz="1800" spc="-10">
                <a:latin typeface="Calibri"/>
                <a:cs typeface="Calibri"/>
              </a:rPr>
              <a:t>evære</a:t>
            </a:r>
            <a:r>
              <a:rPr dirty="0" sz="1800" spc="-10">
                <a:latin typeface="Calibri"/>
                <a:cs typeface="Calibri"/>
              </a:rPr>
              <a:t>ls</a:t>
            </a:r>
            <a:r>
              <a:rPr dirty="0" sz="1800" spc="-10">
                <a:latin typeface="Calibri"/>
                <a:cs typeface="Calibri"/>
              </a:rPr>
              <a:t>e,</a:t>
            </a:r>
            <a:r>
              <a:rPr dirty="0" sz="1800" spc="-10">
                <a:latin typeface="Calibri"/>
                <a:cs typeface="Calibri"/>
              </a:rPr>
              <a:t> Br</a:t>
            </a:r>
            <a:r>
              <a:rPr dirty="0" sz="1800" spc="-10">
                <a:latin typeface="Calibri"/>
                <a:cs typeface="Calibri"/>
              </a:rPr>
              <a:t>andf</a:t>
            </a:r>
            <a:r>
              <a:rPr dirty="0" sz="1800" spc="-10">
                <a:latin typeface="Calibri"/>
                <a:cs typeface="Calibri"/>
              </a:rPr>
              <a:t>arevagt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10">
                <a:latin typeface="Calibri"/>
                <a:cs typeface="Calibri"/>
              </a:rPr>
              <a:t> stand</a:t>
            </a:r>
            <a:r>
              <a:rPr dirty="0" sz="1800" spc="-10">
                <a:latin typeface="Calibri"/>
                <a:cs typeface="Calibri"/>
              </a:rPr>
              <a:t>ar</a:t>
            </a:r>
            <a:r>
              <a:rPr dirty="0" sz="1800" spc="-1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23113" y="1618251"/>
            <a:ext cx="3363685" cy="4433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A</a:t>
            </a:r>
            <a:r>
              <a:rPr dirty="0" spc="-30"/>
              <a:t>l</a:t>
            </a:r>
            <a:r>
              <a:rPr dirty="0" spc="-25"/>
              <a:t>a</a:t>
            </a:r>
            <a:r>
              <a:rPr dirty="0" spc="-35"/>
              <a:t>rm</a:t>
            </a:r>
            <a:r>
              <a:rPr dirty="0" spc="-20"/>
              <a:t>er</a:t>
            </a:r>
            <a:r>
              <a:rPr dirty="0"/>
              <a:t> </a:t>
            </a:r>
            <a:r>
              <a:rPr dirty="0" spc="-905"/>
              <a:t>-­‐</a:t>
            </a:r>
            <a:r>
              <a:rPr dirty="0"/>
              <a:t> S</a:t>
            </a:r>
            <a:r>
              <a:rPr dirty="0" spc="-25"/>
              <a:t>e</a:t>
            </a:r>
            <a:r>
              <a:rPr dirty="0"/>
              <a:t>ns</a:t>
            </a:r>
            <a:r>
              <a:rPr dirty="0" spc="-5"/>
              <a:t>o</a:t>
            </a:r>
            <a:r>
              <a:rPr dirty="0" spc="-25"/>
              <a:t>r</a:t>
            </a:r>
            <a:r>
              <a:rPr dirty="0" spc="-20"/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57339" y="1631006"/>
            <a:ext cx="4509770" cy="479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784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spc="-10" b="1">
                <a:latin typeface="Calibri"/>
                <a:cs typeface="Calibri"/>
              </a:rPr>
              <a:t>Fald: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Man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 spc="-10">
                <a:latin typeface="Calibri"/>
                <a:cs typeface="Calibri"/>
              </a:rPr>
              <a:t>l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10">
                <a:latin typeface="Calibri"/>
                <a:cs typeface="Calibri"/>
              </a:rPr>
              <a:t>nd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ak</a:t>
            </a:r>
            <a:r>
              <a:rPr dirty="0" sz="1700" spc="-575">
                <a:latin typeface="Calibri"/>
                <a:cs typeface="Calibri"/>
              </a:rPr>
              <a:t>W</a:t>
            </a:r>
            <a:r>
              <a:rPr dirty="0" sz="1700" spc="-10">
                <a:latin typeface="Calibri"/>
                <a:cs typeface="Calibri"/>
              </a:rPr>
              <a:t>v</a:t>
            </a:r>
            <a:r>
              <a:rPr dirty="0" sz="1700" spc="-10">
                <a:latin typeface="Calibri"/>
                <a:cs typeface="Calibri"/>
              </a:rPr>
              <a:t>i</a:t>
            </a:r>
            <a:r>
              <a:rPr dirty="0" sz="1700" spc="-10">
                <a:latin typeface="Calibri"/>
                <a:cs typeface="Calibri"/>
              </a:rPr>
              <a:t>tet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290">
                <a:latin typeface="Calibri"/>
                <a:cs typeface="Calibri"/>
              </a:rPr>
              <a:t>aa</a:t>
            </a:r>
            <a:r>
              <a:rPr dirty="0" sz="1700" spc="-15">
                <a:latin typeface="Calibri"/>
                <a:cs typeface="Calibri"/>
              </a:rPr>
              <a:t>æ</a:t>
            </a:r>
            <a:r>
              <a:rPr dirty="0" sz="1700" spc="-15">
                <a:latin typeface="Calibri"/>
                <a:cs typeface="Calibri"/>
              </a:rPr>
              <a:t>n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 spc="-10">
                <a:latin typeface="Calibri"/>
                <a:cs typeface="Calibri"/>
              </a:rPr>
              <a:t>i</a:t>
            </a:r>
            <a:r>
              <a:rPr dirty="0" sz="1700" spc="-10">
                <a:latin typeface="Calibri"/>
                <a:cs typeface="Calibri"/>
              </a:rPr>
              <a:t>gt</a:t>
            </a:r>
            <a:r>
              <a:rPr dirty="0" sz="1700" spc="-10">
                <a:latin typeface="Calibri"/>
                <a:cs typeface="Calibri"/>
              </a:rPr>
              <a:t> af d</a:t>
            </a:r>
            <a:r>
              <a:rPr dirty="0" sz="1700" spc="-10">
                <a:latin typeface="Calibri"/>
                <a:cs typeface="Calibri"/>
              </a:rPr>
              <a:t>ag</a:t>
            </a:r>
            <a:r>
              <a:rPr dirty="0" sz="1700" spc="-10">
                <a:latin typeface="Calibri"/>
                <a:cs typeface="Calibri"/>
              </a:rPr>
              <a:t>/n</a:t>
            </a:r>
            <a:r>
              <a:rPr dirty="0" sz="1700" spc="-10">
                <a:latin typeface="Calibri"/>
                <a:cs typeface="Calibri"/>
              </a:rPr>
              <a:t>at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status</a:t>
            </a:r>
            <a:r>
              <a:rPr dirty="0" sz="1700" spc="-5">
                <a:latin typeface="Calibri"/>
                <a:cs typeface="Calibri"/>
              </a:rPr>
              <a:t>,</a:t>
            </a:r>
            <a:endParaRPr sz="1700">
              <a:latin typeface="Calibri"/>
              <a:cs typeface="Calibri"/>
            </a:endParaRPr>
          </a:p>
          <a:p>
            <a:pPr marL="939800">
              <a:lnSpc>
                <a:spcPts val="2010"/>
              </a:lnSpc>
            </a:pPr>
            <a:r>
              <a:rPr dirty="0" sz="1700">
                <a:latin typeface="Calibri"/>
                <a:cs typeface="Calibri"/>
              </a:rPr>
              <a:t>s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10">
                <a:latin typeface="Calibri"/>
                <a:cs typeface="Calibri"/>
              </a:rPr>
              <a:t>n</a:t>
            </a:r>
            <a:r>
              <a:rPr dirty="0" sz="1700" spc="-10">
                <a:latin typeface="Calibri"/>
                <a:cs typeface="Calibri"/>
              </a:rPr>
              <a:t>ge</a:t>
            </a:r>
            <a:r>
              <a:rPr dirty="0" sz="1700" spc="-10">
                <a:latin typeface="Calibri"/>
                <a:cs typeface="Calibri"/>
              </a:rPr>
              <a:t> status (n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10">
                <a:latin typeface="Calibri"/>
                <a:cs typeface="Calibri"/>
              </a:rPr>
              <a:t>d </a:t>
            </a:r>
            <a:r>
              <a:rPr dirty="0" sz="1700" spc="-575">
                <a:latin typeface="Calibri"/>
                <a:cs typeface="Calibri"/>
              </a:rPr>
              <a:t>W</a:t>
            </a:r>
            <a:r>
              <a:rPr dirty="0" sz="1700" spc="-575">
                <a:latin typeface="Calibri"/>
                <a:cs typeface="Calibri"/>
              </a:rPr>
              <a:t>l </a:t>
            </a:r>
            <a:r>
              <a:rPr dirty="0" sz="1700" spc="-10">
                <a:latin typeface="Calibri"/>
                <a:cs typeface="Calibri"/>
              </a:rPr>
              <a:t>5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m</a:t>
            </a:r>
            <a:r>
              <a:rPr dirty="0" sz="1700" spc="-15">
                <a:latin typeface="Calibri"/>
                <a:cs typeface="Calibri"/>
              </a:rPr>
              <a:t>inu</a:t>
            </a:r>
            <a:r>
              <a:rPr dirty="0" sz="1700" spc="245">
                <a:latin typeface="Calibri"/>
                <a:cs typeface="Calibri"/>
              </a:rPr>
              <a:t>Y</a:t>
            </a:r>
            <a:r>
              <a:rPr dirty="0" sz="1700" spc="-10">
                <a:latin typeface="Calibri"/>
                <a:cs typeface="Calibri"/>
              </a:rPr>
              <a:t>er</a:t>
            </a:r>
            <a:r>
              <a:rPr dirty="0" sz="1700" spc="-10">
                <a:latin typeface="Calibri"/>
                <a:cs typeface="Calibri"/>
              </a:rPr>
              <a:t>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spc="-10" b="1">
                <a:latin typeface="Calibri"/>
                <a:cs typeface="Calibri"/>
              </a:rPr>
              <a:t>V</a:t>
            </a:r>
            <a:r>
              <a:rPr dirty="0" sz="1700" spc="-15" b="1">
                <a:latin typeface="Calibri"/>
                <a:cs typeface="Calibri"/>
              </a:rPr>
              <a:t>a</a:t>
            </a:r>
            <a:r>
              <a:rPr dirty="0" sz="1700" spc="-15" b="1">
                <a:latin typeface="Calibri"/>
                <a:cs typeface="Calibri"/>
              </a:rPr>
              <a:t>n</a:t>
            </a:r>
            <a:r>
              <a:rPr dirty="0" sz="1700" spc="-15" b="1">
                <a:latin typeface="Calibri"/>
                <a:cs typeface="Calibri"/>
              </a:rPr>
              <a:t>d</a:t>
            </a:r>
            <a:r>
              <a:rPr dirty="0" sz="1700" spc="-5" b="1">
                <a:latin typeface="Calibri"/>
                <a:cs typeface="Calibri"/>
              </a:rPr>
              <a:t>ri</a:t>
            </a:r>
            <a:r>
              <a:rPr dirty="0" sz="1700" spc="-15" b="1">
                <a:latin typeface="Calibri"/>
                <a:cs typeface="Calibri"/>
              </a:rPr>
              <a:t>n</a:t>
            </a:r>
            <a:r>
              <a:rPr dirty="0" sz="1700" b="1">
                <a:latin typeface="Calibri"/>
                <a:cs typeface="Calibri"/>
              </a:rPr>
              <a:t>g: </a:t>
            </a:r>
            <a:r>
              <a:rPr dirty="0" sz="1700" spc="-10">
                <a:latin typeface="Calibri"/>
                <a:cs typeface="Calibri"/>
              </a:rPr>
              <a:t>A</a:t>
            </a:r>
            <a:r>
              <a:rPr dirty="0" sz="1700" spc="585">
                <a:latin typeface="Calibri"/>
                <a:cs typeface="Calibri"/>
              </a:rPr>
              <a:t>a</a:t>
            </a:r>
            <a:r>
              <a:rPr dirty="0" sz="1700" spc="-15">
                <a:latin typeface="Calibri"/>
                <a:cs typeface="Calibri"/>
              </a:rPr>
              <a:t>æ</a:t>
            </a:r>
            <a:r>
              <a:rPr dirty="0" sz="1700">
                <a:latin typeface="Calibri"/>
                <a:cs typeface="Calibri"/>
              </a:rPr>
              <a:t>n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>
                <a:latin typeface="Calibri"/>
                <a:cs typeface="Calibri"/>
              </a:rPr>
              <a:t>i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>
                <a:latin typeface="Calibri"/>
                <a:cs typeface="Calibri"/>
              </a:rPr>
              <a:t> af d</a:t>
            </a:r>
            <a:r>
              <a:rPr dirty="0" sz="1700" spc="-10">
                <a:latin typeface="Calibri"/>
                <a:cs typeface="Calibri"/>
              </a:rPr>
              <a:t>ag</a:t>
            </a:r>
            <a:r>
              <a:rPr dirty="0" sz="1700">
                <a:latin typeface="Calibri"/>
                <a:cs typeface="Calibri"/>
              </a:rPr>
              <a:t>/n</a:t>
            </a:r>
            <a:r>
              <a:rPr dirty="0" sz="1700" spc="-10">
                <a:latin typeface="Calibri"/>
                <a:cs typeface="Calibri"/>
              </a:rPr>
              <a:t>at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marR="62230" indent="-342900">
              <a:lnSpc>
                <a:spcPct val="78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spc="-15" b="1">
                <a:latin typeface="Calibri"/>
                <a:cs typeface="Calibri"/>
              </a:rPr>
              <a:t>Kom</a:t>
            </a:r>
            <a:r>
              <a:rPr dirty="0" sz="1700" spc="-15" b="1">
                <a:latin typeface="Calibri"/>
                <a:cs typeface="Calibri"/>
              </a:rPr>
              <a:t>fur</a:t>
            </a:r>
            <a:r>
              <a:rPr dirty="0" sz="1700" spc="-5" b="1">
                <a:latin typeface="Calibri"/>
                <a:cs typeface="Calibri"/>
              </a:rPr>
              <a:t>:</a:t>
            </a:r>
            <a:r>
              <a:rPr dirty="0" sz="1700" spc="-5" b="1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</a:t>
            </a:r>
            <a:r>
              <a:rPr dirty="0" sz="1700" spc="585">
                <a:latin typeface="Calibri"/>
                <a:cs typeface="Calibri"/>
              </a:rPr>
              <a:t>a</a:t>
            </a:r>
            <a:r>
              <a:rPr dirty="0" sz="1700" spc="-15">
                <a:latin typeface="Calibri"/>
                <a:cs typeface="Calibri"/>
              </a:rPr>
              <a:t>æ</a:t>
            </a:r>
            <a:r>
              <a:rPr dirty="0" sz="1700">
                <a:latin typeface="Calibri"/>
                <a:cs typeface="Calibri"/>
              </a:rPr>
              <a:t>n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>
                <a:latin typeface="Calibri"/>
                <a:cs typeface="Calibri"/>
              </a:rPr>
              <a:t>i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>
                <a:latin typeface="Calibri"/>
                <a:cs typeface="Calibri"/>
              </a:rPr>
              <a:t> af </a:t>
            </a:r>
            <a:r>
              <a:rPr dirty="0" sz="1700" spc="-575">
                <a:latin typeface="Calibri"/>
                <a:cs typeface="Calibri"/>
              </a:rPr>
              <a:t>W</a:t>
            </a:r>
            <a:r>
              <a:rPr dirty="0" sz="1700">
                <a:latin typeface="Calibri"/>
                <a:cs typeface="Calibri"/>
              </a:rPr>
              <a:t>d</a:t>
            </a:r>
            <a:r>
              <a:rPr dirty="0" sz="1700" spc="-5">
                <a:latin typeface="Calibri"/>
                <a:cs typeface="Calibri"/>
              </a:rPr>
              <a:t>,</a:t>
            </a:r>
            <a:r>
              <a:rPr dirty="0" sz="1700">
                <a:latin typeface="Calibri"/>
                <a:cs typeface="Calibri"/>
              </a:rPr>
              <a:t> n</a:t>
            </a:r>
            <a:r>
              <a:rPr dirty="0" sz="1700" spc="-10">
                <a:latin typeface="Calibri"/>
                <a:cs typeface="Calibri"/>
              </a:rPr>
              <a:t>ærvær,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tem</a:t>
            </a:r>
            <a:r>
              <a:rPr dirty="0" sz="1700">
                <a:latin typeface="Calibri"/>
                <a:cs typeface="Calibri"/>
              </a:rPr>
              <a:t>p</a:t>
            </a:r>
            <a:r>
              <a:rPr dirty="0" sz="1700" spc="-10">
                <a:latin typeface="Calibri"/>
                <a:cs typeface="Calibri"/>
              </a:rPr>
              <a:t>er</a:t>
            </a:r>
            <a:r>
              <a:rPr dirty="0" sz="1700">
                <a:latin typeface="Calibri"/>
                <a:cs typeface="Calibri"/>
              </a:rPr>
              <a:t>atu</a:t>
            </a:r>
            <a:r>
              <a:rPr dirty="0" sz="1700" spc="-5">
                <a:latin typeface="Calibri"/>
                <a:cs typeface="Calibri"/>
              </a:rPr>
              <a:t>r,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</a:t>
            </a:r>
            <a:r>
              <a:rPr dirty="0" sz="1700" spc="-15">
                <a:latin typeface="Calibri"/>
                <a:cs typeface="Calibri"/>
              </a:rPr>
              <a:t>am</a:t>
            </a:r>
            <a:r>
              <a:rPr dirty="0" sz="1700">
                <a:latin typeface="Calibri"/>
                <a:cs typeface="Calibri"/>
              </a:rPr>
              <a:t>p</a:t>
            </a:r>
            <a:r>
              <a:rPr dirty="0" sz="1700" spc="-5">
                <a:latin typeface="Calibri"/>
                <a:cs typeface="Calibri"/>
              </a:rPr>
              <a:t>,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</a:t>
            </a:r>
            <a:r>
              <a:rPr dirty="0" sz="1700">
                <a:latin typeface="Calibri"/>
                <a:cs typeface="Calibri"/>
              </a:rPr>
              <a:t>ø</a:t>
            </a:r>
            <a:r>
              <a:rPr dirty="0" sz="1700" spc="-10">
                <a:latin typeface="Calibri"/>
                <a:cs typeface="Calibri"/>
              </a:rPr>
              <a:t>g</a:t>
            </a:r>
            <a:endParaRPr sz="1700">
              <a:latin typeface="Calibri"/>
              <a:cs typeface="Calibri"/>
            </a:endParaRPr>
          </a:p>
          <a:p>
            <a:pPr marL="1232535">
              <a:lnSpc>
                <a:spcPts val="2010"/>
              </a:lnSpc>
            </a:pPr>
            <a:r>
              <a:rPr dirty="0" sz="1700">
                <a:latin typeface="Calibri"/>
                <a:cs typeface="Calibri"/>
              </a:rPr>
              <a:t>(</a:t>
            </a:r>
            <a:r>
              <a:rPr dirty="0" sz="1700" spc="-10">
                <a:latin typeface="Calibri"/>
                <a:cs typeface="Calibri"/>
              </a:rPr>
              <a:t>ge</a:t>
            </a:r>
            <a:r>
              <a:rPr dirty="0" sz="1700" spc="-10">
                <a:latin typeface="Calibri"/>
                <a:cs typeface="Calibri"/>
              </a:rPr>
              <a:t>n</a:t>
            </a:r>
            <a:r>
              <a:rPr dirty="0" sz="1700" spc="-10">
                <a:latin typeface="Calibri"/>
                <a:cs typeface="Calibri"/>
              </a:rPr>
              <a:t>tage</a:t>
            </a:r>
            <a:r>
              <a:rPr dirty="0" sz="1700" spc="-10">
                <a:latin typeface="Calibri"/>
                <a:cs typeface="Calibri"/>
              </a:rPr>
              <a:t>n)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b="1">
                <a:latin typeface="Calibri"/>
                <a:cs typeface="Calibri"/>
              </a:rPr>
              <a:t>Tem</a:t>
            </a:r>
            <a:r>
              <a:rPr dirty="0" sz="1700" spc="-5" b="1">
                <a:latin typeface="Calibri"/>
                <a:cs typeface="Calibri"/>
              </a:rPr>
              <a:t>p</a:t>
            </a:r>
            <a:r>
              <a:rPr dirty="0" sz="1700" spc="-15" b="1">
                <a:latin typeface="Calibri"/>
                <a:cs typeface="Calibri"/>
              </a:rPr>
              <a:t>erat</a:t>
            </a:r>
            <a:r>
              <a:rPr dirty="0" sz="1700" spc="-10" b="1">
                <a:latin typeface="Calibri"/>
                <a:cs typeface="Calibri"/>
              </a:rPr>
              <a:t>u</a:t>
            </a:r>
            <a:r>
              <a:rPr dirty="0" sz="1700" spc="-5" b="1">
                <a:latin typeface="Calibri"/>
                <a:cs typeface="Calibri"/>
              </a:rPr>
              <a:t>r</a:t>
            </a:r>
            <a:r>
              <a:rPr dirty="0" sz="1700" b="1">
                <a:latin typeface="Calibri"/>
                <a:cs typeface="Calibri"/>
              </a:rPr>
              <a:t>: </a:t>
            </a:r>
            <a:r>
              <a:rPr dirty="0" sz="1700">
                <a:latin typeface="Calibri"/>
                <a:cs typeface="Calibri"/>
              </a:rPr>
              <a:t>Fo</a:t>
            </a:r>
            <a:r>
              <a:rPr dirty="0" sz="1700" spc="-10">
                <a:latin typeface="Calibri"/>
                <a:cs typeface="Calibri"/>
              </a:rPr>
              <a:t>r</a:t>
            </a:r>
            <a:r>
              <a:rPr dirty="0" sz="1700">
                <a:latin typeface="Calibri"/>
                <a:cs typeface="Calibri"/>
              </a:rPr>
              <a:t> høj / fo</a:t>
            </a:r>
            <a:r>
              <a:rPr dirty="0" sz="1700" spc="-10">
                <a:latin typeface="Calibri"/>
                <a:cs typeface="Calibri"/>
              </a:rPr>
              <a:t>r</a:t>
            </a:r>
            <a:r>
              <a:rPr dirty="0" sz="1700">
                <a:latin typeface="Calibri"/>
                <a:cs typeface="Calibri"/>
              </a:rPr>
              <a:t> l</a:t>
            </a:r>
            <a:r>
              <a:rPr dirty="0" sz="1700" spc="-10">
                <a:latin typeface="Calibri"/>
                <a:cs typeface="Calibri"/>
              </a:rPr>
              <a:t>av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spc="-10" b="1">
                <a:latin typeface="Calibri"/>
                <a:cs typeface="Calibri"/>
              </a:rPr>
              <a:t>Rø</a:t>
            </a:r>
            <a:r>
              <a:rPr dirty="0" sz="1700" spc="-10" b="1">
                <a:latin typeface="Calibri"/>
                <a:cs typeface="Calibri"/>
              </a:rPr>
              <a:t>g </a:t>
            </a:r>
            <a:r>
              <a:rPr dirty="0" sz="1700" spc="-10" b="1">
                <a:latin typeface="Calibri"/>
                <a:cs typeface="Calibri"/>
              </a:rPr>
              <a:t>/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da</a:t>
            </a:r>
            <a:r>
              <a:rPr dirty="0" sz="1700" spc="-10" b="1">
                <a:latin typeface="Calibri"/>
                <a:cs typeface="Calibri"/>
              </a:rPr>
              <a:t>m</a:t>
            </a:r>
            <a:r>
              <a:rPr dirty="0" sz="1700" spc="-10" b="1">
                <a:latin typeface="Calibri"/>
                <a:cs typeface="Calibri"/>
              </a:rPr>
              <a:t>p: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</a:t>
            </a:r>
            <a:r>
              <a:rPr dirty="0" sz="1700" spc="-5">
                <a:latin typeface="Calibri"/>
                <a:cs typeface="Calibri"/>
              </a:rPr>
              <a:t> and</a:t>
            </a:r>
            <a:r>
              <a:rPr dirty="0" sz="1700" spc="-10">
                <a:latin typeface="Calibri"/>
                <a:cs typeface="Calibri"/>
              </a:rPr>
              <a:t>re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</a:t>
            </a:r>
            <a:r>
              <a:rPr dirty="0" sz="1700" spc="-10">
                <a:latin typeface="Calibri"/>
                <a:cs typeface="Calibri"/>
              </a:rPr>
              <a:t>u</a:t>
            </a:r>
            <a:r>
              <a:rPr dirty="0" sz="1700" spc="-15">
                <a:latin typeface="Calibri"/>
                <a:cs typeface="Calibri"/>
              </a:rPr>
              <a:t>m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spc="-10" b="1">
                <a:latin typeface="Calibri"/>
                <a:cs typeface="Calibri"/>
              </a:rPr>
              <a:t>Bad</a:t>
            </a:r>
            <a:r>
              <a:rPr dirty="0" sz="1700" spc="-15" b="1">
                <a:latin typeface="Calibri"/>
                <a:cs typeface="Calibri"/>
              </a:rPr>
              <a:t>e</a:t>
            </a:r>
            <a:r>
              <a:rPr dirty="0" sz="1700" b="1">
                <a:latin typeface="Calibri"/>
                <a:cs typeface="Calibri"/>
              </a:rPr>
              <a:t>v</a:t>
            </a:r>
            <a:r>
              <a:rPr dirty="0" sz="1700" spc="-5" b="1">
                <a:latin typeface="Calibri"/>
                <a:cs typeface="Calibri"/>
              </a:rPr>
              <a:t>æ</a:t>
            </a:r>
            <a:r>
              <a:rPr dirty="0" sz="1700" b="1">
                <a:latin typeface="Calibri"/>
                <a:cs typeface="Calibri"/>
              </a:rPr>
              <a:t>re</a:t>
            </a:r>
            <a:r>
              <a:rPr dirty="0" sz="1700" spc="-15" b="1">
                <a:latin typeface="Calibri"/>
                <a:cs typeface="Calibri"/>
              </a:rPr>
              <a:t>lse</a:t>
            </a:r>
            <a:r>
              <a:rPr dirty="0" sz="1700" spc="-5" b="1">
                <a:latin typeface="Calibri"/>
                <a:cs typeface="Calibri"/>
              </a:rPr>
              <a:t>:</a:t>
            </a:r>
            <a:r>
              <a:rPr dirty="0" sz="1700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Fo</a:t>
            </a:r>
            <a:r>
              <a:rPr dirty="0" sz="1700" spc="-10">
                <a:latin typeface="Calibri"/>
                <a:cs typeface="Calibri"/>
              </a:rPr>
              <a:t>r</a:t>
            </a:r>
            <a:r>
              <a:rPr dirty="0" sz="1700">
                <a:latin typeface="Calibri"/>
                <a:cs typeface="Calibri"/>
              </a:rPr>
              <a:t> l</a:t>
            </a:r>
            <a:r>
              <a:rPr dirty="0" sz="1700" spc="-15">
                <a:latin typeface="Calibri"/>
                <a:cs typeface="Calibri"/>
              </a:rPr>
              <a:t>æ</a:t>
            </a:r>
            <a:r>
              <a:rPr dirty="0" sz="1700">
                <a:latin typeface="Calibri"/>
                <a:cs typeface="Calibri"/>
              </a:rPr>
              <a:t>n</a:t>
            </a:r>
            <a:r>
              <a:rPr dirty="0" sz="1700" spc="-10">
                <a:latin typeface="Calibri"/>
                <a:cs typeface="Calibri"/>
              </a:rPr>
              <a:t>ge</a:t>
            </a:r>
            <a:r>
              <a:rPr dirty="0" sz="1700">
                <a:latin typeface="Calibri"/>
                <a:cs typeface="Calibri"/>
              </a:rPr>
              <a:t> op</a:t>
            </a:r>
            <a:r>
              <a:rPr dirty="0" sz="1700" spc="-10">
                <a:latin typeface="Calibri"/>
                <a:cs typeface="Calibri"/>
              </a:rPr>
              <a:t>taget</a:t>
            </a:r>
            <a:r>
              <a:rPr dirty="0" sz="1700">
                <a:latin typeface="Calibri"/>
                <a:cs typeface="Calibri"/>
              </a:rPr>
              <a:t> / O</a:t>
            </a:r>
            <a:r>
              <a:rPr dirty="0" sz="1700" spc="-10">
                <a:latin typeface="Calibri"/>
                <a:cs typeface="Calibri"/>
              </a:rPr>
              <a:t>ver</a:t>
            </a:r>
            <a:r>
              <a:rPr dirty="0" sz="1700">
                <a:latin typeface="Calibri"/>
                <a:cs typeface="Calibri"/>
              </a:rPr>
              <a:t>løb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b="1">
                <a:latin typeface="Calibri"/>
                <a:cs typeface="Calibri"/>
              </a:rPr>
              <a:t>Se</a:t>
            </a:r>
            <a:r>
              <a:rPr dirty="0" sz="1700" spc="-10" b="1">
                <a:latin typeface="Calibri"/>
                <a:cs typeface="Calibri"/>
              </a:rPr>
              <a:t>ng:</a:t>
            </a:r>
            <a:r>
              <a:rPr dirty="0" sz="1700" spc="-5" b="1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N</a:t>
            </a:r>
            <a:r>
              <a:rPr dirty="0" sz="1700">
                <a:latin typeface="Calibri"/>
                <a:cs typeface="Calibri"/>
              </a:rPr>
              <a:t>atli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v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10">
                <a:latin typeface="Calibri"/>
                <a:cs typeface="Calibri"/>
              </a:rPr>
              <a:t>r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>
                <a:latin typeface="Calibri"/>
                <a:cs typeface="Calibri"/>
              </a:rPr>
              <a:t> ud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>
                <a:latin typeface="Calibri"/>
                <a:cs typeface="Calibri"/>
              </a:rPr>
              <a:t>n </a:t>
            </a:r>
            <a:r>
              <a:rPr dirty="0" sz="1700" spc="-10">
                <a:latin typeface="Calibri"/>
                <a:cs typeface="Calibri"/>
              </a:rPr>
              <a:t>ak</a:t>
            </a:r>
            <a:r>
              <a:rPr dirty="0" sz="1700" spc="-575">
                <a:latin typeface="Calibri"/>
                <a:cs typeface="Calibri"/>
              </a:rPr>
              <a:t>W</a:t>
            </a:r>
            <a:r>
              <a:rPr dirty="0" sz="1700" spc="-10">
                <a:latin typeface="Calibri"/>
                <a:cs typeface="Calibri"/>
              </a:rPr>
              <a:t>v</a:t>
            </a:r>
            <a:r>
              <a:rPr dirty="0" sz="1700">
                <a:latin typeface="Calibri"/>
                <a:cs typeface="Calibri"/>
              </a:rPr>
              <a:t>i</a:t>
            </a:r>
            <a:r>
              <a:rPr dirty="0" sz="1700" spc="-10">
                <a:latin typeface="Calibri"/>
                <a:cs typeface="Calibri"/>
              </a:rPr>
              <a:t>tet</a:t>
            </a:r>
            <a:r>
              <a:rPr dirty="0" sz="1700">
                <a:latin typeface="Calibri"/>
                <a:cs typeface="Calibri"/>
              </a:rPr>
              <a:t> i hj</a:t>
            </a:r>
            <a:r>
              <a:rPr dirty="0" sz="1700" spc="-15">
                <a:latin typeface="Calibri"/>
                <a:cs typeface="Calibri"/>
              </a:rPr>
              <a:t>emme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700" spc="-10" b="1">
                <a:latin typeface="Calibri"/>
                <a:cs typeface="Calibri"/>
              </a:rPr>
              <a:t>S</a:t>
            </a:r>
            <a:r>
              <a:rPr dirty="0" sz="1700" spc="-10" b="1">
                <a:latin typeface="Calibri"/>
                <a:cs typeface="Calibri"/>
              </a:rPr>
              <a:t>e</a:t>
            </a:r>
            <a:r>
              <a:rPr dirty="0" sz="1700" spc="-10" b="1">
                <a:latin typeface="Calibri"/>
                <a:cs typeface="Calibri"/>
              </a:rPr>
              <a:t>n</a:t>
            </a:r>
            <a:r>
              <a:rPr dirty="0" sz="1700" spc="-10" b="1">
                <a:latin typeface="Calibri"/>
                <a:cs typeface="Calibri"/>
              </a:rPr>
              <a:t>g – </a:t>
            </a:r>
            <a:r>
              <a:rPr dirty="0" sz="1700" spc="-10" b="1">
                <a:latin typeface="Calibri"/>
                <a:cs typeface="Calibri"/>
              </a:rPr>
              <a:t>a</a:t>
            </a:r>
            <a:r>
              <a:rPr dirty="0" sz="1700" spc="80" b="1">
                <a:latin typeface="Calibri"/>
                <a:cs typeface="Calibri"/>
              </a:rPr>
              <a:t>kE</a:t>
            </a:r>
            <a:r>
              <a:rPr dirty="0" sz="1700" spc="80" b="1">
                <a:latin typeface="Calibri"/>
                <a:cs typeface="Calibri"/>
              </a:rPr>
              <a:t>v</a:t>
            </a:r>
            <a:r>
              <a:rPr dirty="0" sz="1700" spc="-5" b="1">
                <a:latin typeface="Calibri"/>
                <a:cs typeface="Calibri"/>
              </a:rPr>
              <a:t>it</a:t>
            </a:r>
            <a:r>
              <a:rPr dirty="0" sz="1700" spc="-5" b="1">
                <a:latin typeface="Calibri"/>
                <a:cs typeface="Calibri"/>
              </a:rPr>
              <a:t>e</a:t>
            </a:r>
            <a:r>
              <a:rPr dirty="0" sz="1700" spc="-10" b="1">
                <a:latin typeface="Calibri"/>
                <a:cs typeface="Calibri"/>
              </a:rPr>
              <a:t>t: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Man</a:t>
            </a:r>
            <a:r>
              <a:rPr dirty="0" sz="1700" spc="-10">
                <a:latin typeface="Calibri"/>
                <a:cs typeface="Calibri"/>
              </a:rPr>
              <a:t>g</a:t>
            </a:r>
            <a:r>
              <a:rPr dirty="0" sz="1700" spc="-10">
                <a:latin typeface="Calibri"/>
                <a:cs typeface="Calibri"/>
              </a:rPr>
              <a:t>l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10">
                <a:latin typeface="Calibri"/>
                <a:cs typeface="Calibri"/>
              </a:rPr>
              <a:t>nd</a:t>
            </a:r>
            <a:r>
              <a:rPr dirty="0" sz="1700" spc="-10">
                <a:latin typeface="Calibri"/>
                <a:cs typeface="Calibri"/>
              </a:rPr>
              <a:t>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ak</a:t>
            </a:r>
            <a:r>
              <a:rPr dirty="0" sz="1700" spc="-575">
                <a:latin typeface="Calibri"/>
                <a:cs typeface="Calibri"/>
              </a:rPr>
              <a:t>W</a:t>
            </a:r>
            <a:r>
              <a:rPr dirty="0" sz="1700" spc="-10">
                <a:latin typeface="Calibri"/>
                <a:cs typeface="Calibri"/>
              </a:rPr>
              <a:t>v</a:t>
            </a:r>
            <a:r>
              <a:rPr dirty="0" sz="1700" spc="-10">
                <a:latin typeface="Calibri"/>
                <a:cs typeface="Calibri"/>
              </a:rPr>
              <a:t>i</a:t>
            </a:r>
            <a:r>
              <a:rPr dirty="0" sz="1700" spc="-10">
                <a:latin typeface="Calibri"/>
                <a:cs typeface="Calibri"/>
              </a:rPr>
              <a:t>tet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975" y="1951241"/>
            <a:ext cx="3590389" cy="3578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V</a:t>
            </a:r>
            <a:r>
              <a:rPr dirty="0" spc="-25"/>
              <a:t>a</a:t>
            </a:r>
            <a:r>
              <a:rPr dirty="0" spc="-25"/>
              <a:t>r</a:t>
            </a:r>
            <a:r>
              <a:rPr dirty="0"/>
              <a:t>slin</a:t>
            </a:r>
            <a:r>
              <a:rPr dirty="0" spc="-20"/>
              <a:t>ger</a:t>
            </a:r>
            <a:r>
              <a:rPr dirty="0"/>
              <a:t> </a:t>
            </a:r>
            <a:r>
              <a:rPr dirty="0" spc="-905"/>
              <a:t>-­‐</a:t>
            </a:r>
            <a:r>
              <a:rPr dirty="0"/>
              <a:t> S</a:t>
            </a:r>
            <a:r>
              <a:rPr dirty="0" spc="-25"/>
              <a:t>e</a:t>
            </a:r>
            <a:r>
              <a:rPr dirty="0"/>
              <a:t>ns</a:t>
            </a:r>
            <a:r>
              <a:rPr dirty="0" spc="-5"/>
              <a:t>o</a:t>
            </a:r>
            <a:r>
              <a:rPr dirty="0" spc="-25"/>
              <a:t>r</a:t>
            </a:r>
            <a:r>
              <a:rPr dirty="0" spc="-20"/>
              <a:t>er</a:t>
            </a:r>
          </a:p>
        </p:txBody>
      </p:sp>
      <p:sp>
        <p:nvSpPr>
          <p:cNvPr id="3" name="object 3"/>
          <p:cNvSpPr/>
          <p:nvPr/>
        </p:nvSpPr>
        <p:spPr>
          <a:xfrm>
            <a:off x="307975" y="1951238"/>
            <a:ext cx="3590389" cy="3578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32579">
              <a:lnSpc>
                <a:spcPct val="100000"/>
              </a:lnSpc>
            </a:pPr>
            <a:r>
              <a:rPr dirty="0"/>
              <a:t>”</a:t>
            </a:r>
            <a:r>
              <a:rPr dirty="0" spc="-15"/>
              <a:t>Ge</a:t>
            </a:r>
            <a:r>
              <a:rPr dirty="0" spc="-15"/>
              <a:t>n</a:t>
            </a:r>
            <a:r>
              <a:rPr dirty="0" spc="-10"/>
              <a:t>tage</a:t>
            </a:r>
            <a:r>
              <a:rPr dirty="0" spc="-10"/>
              <a:t>n uh</a:t>
            </a:r>
            <a:r>
              <a:rPr dirty="0" spc="-10"/>
              <a:t>e</a:t>
            </a:r>
            <a:r>
              <a:rPr dirty="0" spc="-10"/>
              <a:t>nsi</a:t>
            </a:r>
            <a:r>
              <a:rPr dirty="0" spc="-10"/>
              <a:t>g</a:t>
            </a:r>
            <a:r>
              <a:rPr dirty="0" spc="-10"/>
              <a:t>ts</a:t>
            </a:r>
            <a:r>
              <a:rPr dirty="0" spc="-15"/>
              <a:t>mæ</a:t>
            </a:r>
            <a:r>
              <a:rPr dirty="0" spc="-15"/>
              <a:t>ssi</a:t>
            </a:r>
            <a:r>
              <a:rPr dirty="0" spc="-10"/>
              <a:t>g</a:t>
            </a:r>
            <a:r>
              <a:rPr dirty="0" spc="-10"/>
              <a:t> b</a:t>
            </a:r>
            <a:r>
              <a:rPr dirty="0" spc="-10"/>
              <a:t>r</a:t>
            </a:r>
            <a:r>
              <a:rPr dirty="0" spc="-10"/>
              <a:t>u</a:t>
            </a:r>
            <a:r>
              <a:rPr dirty="0" spc="-10"/>
              <a:t>g</a:t>
            </a:r>
            <a:r>
              <a:rPr dirty="0" spc="-10"/>
              <a:t> af </a:t>
            </a:r>
            <a:r>
              <a:rPr dirty="0" spc="-10"/>
              <a:t>k</a:t>
            </a:r>
            <a:r>
              <a:rPr dirty="0" spc="-10"/>
              <a:t>o</a:t>
            </a:r>
            <a:r>
              <a:rPr dirty="0" spc="-15"/>
              <a:t>m</a:t>
            </a:r>
            <a:r>
              <a:rPr dirty="0" spc="-15"/>
              <a:t>fu</a:t>
            </a:r>
            <a:r>
              <a:rPr dirty="0" spc="-10"/>
              <a:t>r</a:t>
            </a:r>
            <a:r>
              <a:rPr dirty="0" spc="-10"/>
              <a:t>”</a:t>
            </a:r>
          </a:p>
          <a:p>
            <a:pPr marL="4132579" marR="5080">
              <a:lnSpc>
                <a:spcPts val="5110"/>
              </a:lnSpc>
              <a:spcBef>
                <a:spcPts val="240"/>
              </a:spcBef>
            </a:pPr>
            <a:r>
              <a:rPr dirty="0"/>
              <a:t>”V</a:t>
            </a:r>
            <a:r>
              <a:rPr dirty="0" spc="-15"/>
              <a:t>æ</a:t>
            </a:r>
            <a:r>
              <a:rPr dirty="0" spc="-15"/>
              <a:t>s</a:t>
            </a:r>
            <a:r>
              <a:rPr dirty="0" spc="-10"/>
              <a:t>e</a:t>
            </a:r>
            <a:r>
              <a:rPr dirty="0" spc="-10"/>
              <a:t>ntli</a:t>
            </a:r>
            <a:r>
              <a:rPr dirty="0" spc="-10"/>
              <a:t>gt</a:t>
            </a:r>
            <a:r>
              <a:rPr dirty="0" spc="-10"/>
              <a:t> </a:t>
            </a:r>
            <a:r>
              <a:rPr dirty="0" spc="-15"/>
              <a:t>æ</a:t>
            </a:r>
            <a:r>
              <a:rPr dirty="0" spc="-15"/>
              <a:t>nd</a:t>
            </a:r>
            <a:r>
              <a:rPr dirty="0" spc="-10"/>
              <a:t>ret</a:t>
            </a:r>
            <a:r>
              <a:rPr dirty="0" spc="-10"/>
              <a:t> toil</a:t>
            </a:r>
            <a:r>
              <a:rPr dirty="0" spc="-10"/>
              <a:t>et</a:t>
            </a:r>
            <a:r>
              <a:rPr dirty="0" spc="-10"/>
              <a:t> f</a:t>
            </a:r>
            <a:r>
              <a:rPr dirty="0" spc="-10"/>
              <a:t>rekve</a:t>
            </a:r>
            <a:r>
              <a:rPr dirty="0" spc="-10"/>
              <a:t>ns / fo</a:t>
            </a:r>
            <a:r>
              <a:rPr dirty="0" spc="-10"/>
              <a:t>r</a:t>
            </a:r>
            <a:r>
              <a:rPr dirty="0" spc="-10"/>
              <a:t> få b</a:t>
            </a:r>
            <a:r>
              <a:rPr dirty="0" spc="-10"/>
              <a:t>e</a:t>
            </a:r>
            <a:r>
              <a:rPr dirty="0" spc="-10"/>
              <a:t>sø</a:t>
            </a:r>
            <a:r>
              <a:rPr dirty="0" spc="-10"/>
              <a:t>g</a:t>
            </a:r>
            <a:r>
              <a:rPr dirty="0" spc="-10"/>
              <a:t> ”</a:t>
            </a:r>
            <a:r>
              <a:rPr dirty="0" spc="-10"/>
              <a:t> ”</a:t>
            </a:r>
            <a:r>
              <a:rPr dirty="0" spc="-10"/>
              <a:t>Øget</a:t>
            </a:r>
            <a:r>
              <a:rPr dirty="0" spc="-10"/>
              <a:t> natli</a:t>
            </a:r>
            <a:r>
              <a:rPr dirty="0" spc="-10"/>
              <a:t>g</a:t>
            </a:r>
            <a:r>
              <a:rPr dirty="0" spc="-10"/>
              <a:t> </a:t>
            </a:r>
            <a:r>
              <a:rPr dirty="0" spc="-10"/>
              <a:t>ak</a:t>
            </a:r>
            <a:r>
              <a:rPr dirty="0" spc="-610"/>
              <a:t>W</a:t>
            </a:r>
            <a:r>
              <a:rPr dirty="0" spc="-10"/>
              <a:t>v</a:t>
            </a:r>
            <a:r>
              <a:rPr dirty="0" spc="-10"/>
              <a:t>i</a:t>
            </a:r>
            <a:r>
              <a:rPr dirty="0" spc="-10"/>
              <a:t>te</a:t>
            </a:r>
            <a:r>
              <a:rPr dirty="0" spc="-10"/>
              <a:t>t”</a:t>
            </a:r>
          </a:p>
          <a:p>
            <a:pPr marL="4119879">
              <a:lnSpc>
                <a:spcPct val="100000"/>
              </a:lnSpc>
              <a:spcBef>
                <a:spcPts val="13"/>
              </a:spcBef>
            </a:pPr>
            <a:endParaRPr sz="2050">
              <a:latin typeface="Times New Roman"/>
              <a:cs typeface="Times New Roman"/>
            </a:endParaRPr>
          </a:p>
          <a:p>
            <a:pPr marL="4132579">
              <a:lnSpc>
                <a:spcPct val="100000"/>
              </a:lnSpc>
            </a:pPr>
            <a:r>
              <a:rPr dirty="0"/>
              <a:t>”</a:t>
            </a:r>
            <a:r>
              <a:rPr dirty="0" spc="-10"/>
              <a:t>Hy</a:t>
            </a:r>
            <a:r>
              <a:rPr dirty="0" spc="-10"/>
              <a:t>p</a:t>
            </a:r>
            <a:r>
              <a:rPr dirty="0" spc="-10"/>
              <a:t>er</a:t>
            </a:r>
            <a:r>
              <a:rPr dirty="0" spc="-10"/>
              <a:t> adf</a:t>
            </a:r>
            <a:r>
              <a:rPr dirty="0" spc="-10"/>
              <a:t>ær</a:t>
            </a:r>
            <a:r>
              <a:rPr dirty="0" spc="-10"/>
              <a:t>d”</a:t>
            </a:r>
          </a:p>
          <a:p>
            <a:pPr marL="4119879">
              <a:lnSpc>
                <a:spcPct val="100000"/>
              </a:lnSpc>
              <a:spcBef>
                <a:spcPts val="24"/>
              </a:spcBef>
            </a:pPr>
            <a:endParaRPr sz="2550">
              <a:latin typeface="Times New Roman"/>
              <a:cs typeface="Times New Roman"/>
            </a:endParaRPr>
          </a:p>
          <a:p>
            <a:pPr marL="4132579" marR="2836545">
              <a:lnSpc>
                <a:spcPct val="99500"/>
              </a:lnSpc>
            </a:pPr>
            <a:r>
              <a:rPr dirty="0"/>
              <a:t>And</a:t>
            </a:r>
            <a:r>
              <a:rPr dirty="0" spc="-10"/>
              <a:t>re</a:t>
            </a:r>
            <a:r>
              <a:rPr dirty="0" spc="-10"/>
              <a:t> p</a:t>
            </a:r>
            <a:r>
              <a:rPr dirty="0" spc="-10"/>
              <a:t>ro</a:t>
            </a:r>
            <a:r>
              <a:rPr dirty="0" spc="-10"/>
              <a:t>ﬁl</a:t>
            </a:r>
            <a:r>
              <a:rPr dirty="0" spc="-10"/>
              <a:t>er</a:t>
            </a:r>
            <a:r>
              <a:rPr dirty="0" spc="-5"/>
              <a:t> </a:t>
            </a:r>
            <a:r>
              <a:rPr dirty="0" spc="-5"/>
              <a:t>b</a:t>
            </a:r>
            <a:r>
              <a:rPr dirty="0" spc="-10"/>
              <a:t>e</a:t>
            </a:r>
            <a:r>
              <a:rPr dirty="0" spc="-10"/>
              <a:t>dø</a:t>
            </a:r>
            <a:r>
              <a:rPr dirty="0" spc="-15"/>
              <a:t>mt</a:t>
            </a:r>
            <a:r>
              <a:rPr dirty="0" spc="-15"/>
              <a:t> på </a:t>
            </a:r>
            <a:r>
              <a:rPr dirty="0" spc="-10"/>
              <a:t>ak</a:t>
            </a:r>
            <a:r>
              <a:rPr dirty="0" spc="-610"/>
              <a:t>W</a:t>
            </a:r>
            <a:r>
              <a:rPr dirty="0" spc="-10"/>
              <a:t>v</a:t>
            </a:r>
            <a:r>
              <a:rPr dirty="0" spc="-10"/>
              <a:t>i</a:t>
            </a:r>
            <a:r>
              <a:rPr dirty="0" spc="-10"/>
              <a:t>tet</a:t>
            </a:r>
            <a:r>
              <a:rPr dirty="0" spc="-5"/>
              <a:t> </a:t>
            </a:r>
            <a:r>
              <a:rPr dirty="0" spc="-5"/>
              <a:t>o</a:t>
            </a:r>
            <a:r>
              <a:rPr dirty="0" spc="-5"/>
              <a:t>v</a:t>
            </a:r>
            <a:r>
              <a:rPr dirty="0" spc="-15"/>
              <a:t>e</a:t>
            </a:r>
            <a:r>
              <a:rPr dirty="0" spc="-10"/>
              <a:t>r</a:t>
            </a:r>
            <a:r>
              <a:rPr dirty="0"/>
              <a:t> </a:t>
            </a:r>
            <a:r>
              <a:rPr dirty="0" spc="-204"/>
              <a:t>Wd?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39" y="6468302"/>
            <a:ext cx="1708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7520" y="6468302"/>
            <a:ext cx="814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pc="-1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Onlin</a:t>
            </a:r>
            <a:r>
              <a:rPr dirty="0" spc="-25"/>
              <a:t>e</a:t>
            </a:r>
            <a:r>
              <a:rPr dirty="0" spc="-25"/>
              <a:t> lås</a:t>
            </a:r>
            <a:r>
              <a:rPr dirty="0" spc="-25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007" y="2133010"/>
            <a:ext cx="2550160" cy="271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-610">
                <a:latin typeface="Calibri"/>
                <a:cs typeface="Calibri"/>
              </a:rPr>
              <a:t>W</a:t>
            </a:r>
            <a:r>
              <a:rPr dirty="0" sz="1800" spc="-610">
                <a:latin typeface="Calibri"/>
                <a:cs typeface="Calibri"/>
              </a:rPr>
              <a:t>d onlin</a:t>
            </a:r>
            <a:r>
              <a:rPr dirty="0" sz="1800" spc="-1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Mon</a:t>
            </a:r>
            <a:r>
              <a:rPr dirty="0" sz="1800" spc="-10">
                <a:latin typeface="Calibri"/>
                <a:cs typeface="Calibri"/>
              </a:rPr>
              <a:t>tere</a:t>
            </a:r>
            <a:r>
              <a:rPr dirty="0" sz="1800" spc="-10">
                <a:latin typeface="Calibri"/>
                <a:cs typeface="Calibri"/>
              </a:rPr>
              <a:t>s ind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 spc="-10">
                <a:latin typeface="Calibri"/>
                <a:cs typeface="Calibri"/>
              </a:rPr>
              <a:t>ndi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 på dø</a:t>
            </a:r>
            <a:r>
              <a:rPr dirty="0" sz="1800" spc="-1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15875">
              <a:lnSpc>
                <a:spcPts val="2100"/>
              </a:lnSpc>
            </a:pPr>
            <a:r>
              <a:rPr dirty="0" sz="1800" spc="-10">
                <a:latin typeface="Calibri"/>
                <a:cs typeface="Calibri"/>
              </a:rPr>
              <a:t>B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rger</a:t>
            </a:r>
            <a:r>
              <a:rPr dirty="0" sz="1800" spc="-10">
                <a:latin typeface="Calibri"/>
                <a:cs typeface="Calibri"/>
              </a:rPr>
              <a:t> b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ger</a:t>
            </a:r>
            <a:r>
              <a:rPr dirty="0" sz="1800" spc="-10">
                <a:latin typeface="Calibri"/>
                <a:cs typeface="Calibri"/>
              </a:rPr>
              <a:t> al</a:t>
            </a:r>
            <a:r>
              <a:rPr dirty="0" sz="1800" spc="-15">
                <a:latin typeface="Calibri"/>
                <a:cs typeface="Calibri"/>
              </a:rPr>
              <a:t>m</a:t>
            </a:r>
            <a:r>
              <a:rPr dirty="0" sz="1800" spc="-15">
                <a:latin typeface="Calibri"/>
                <a:cs typeface="Calibri"/>
              </a:rPr>
              <a:t>ind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li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 N</a:t>
            </a:r>
            <a:r>
              <a:rPr dirty="0" sz="1800" spc="-10">
                <a:latin typeface="Calibri"/>
                <a:cs typeface="Calibri"/>
              </a:rPr>
              <a:t>ø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ll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10">
                <a:latin typeface="Calibri"/>
                <a:cs typeface="Calibri"/>
              </a:rPr>
              <a:t> Fj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10">
                <a:latin typeface="Calibri"/>
                <a:cs typeface="Calibri"/>
              </a:rPr>
              <a:t>nb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tj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nin</a:t>
            </a:r>
            <a:r>
              <a:rPr dirty="0" sz="1800" spc="-1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15875">
              <a:lnSpc>
                <a:spcPct val="99500"/>
              </a:lnSpc>
            </a:pPr>
            <a:r>
              <a:rPr dirty="0" sz="1800" spc="-10">
                <a:latin typeface="Calibri"/>
                <a:cs typeface="Calibri"/>
              </a:rPr>
              <a:t>Per</a:t>
            </a:r>
            <a:r>
              <a:rPr dirty="0" sz="1800" spc="-10">
                <a:latin typeface="Calibri"/>
                <a:cs typeface="Calibri"/>
              </a:rPr>
              <a:t>sonal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10">
                <a:latin typeface="Calibri"/>
                <a:cs typeface="Calibri"/>
              </a:rPr>
              <a:t>an åbn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s dø</a:t>
            </a:r>
            <a:r>
              <a:rPr dirty="0" sz="1800" spc="-10">
                <a:latin typeface="Calibri"/>
                <a:cs typeface="Calibri"/>
              </a:rPr>
              <a:t>re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me</a:t>
            </a:r>
            <a:r>
              <a:rPr dirty="0" sz="1800" spc="-15">
                <a:latin typeface="Calibri"/>
                <a:cs typeface="Calibri"/>
              </a:rPr>
              <a:t>d 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5">
                <a:latin typeface="Calibri"/>
                <a:cs typeface="Calibri"/>
              </a:rPr>
              <a:t>ø</a:t>
            </a:r>
            <a:r>
              <a:rPr dirty="0" sz="1800" spc="-10">
                <a:latin typeface="Calibri"/>
                <a:cs typeface="Calibri"/>
              </a:rPr>
              <a:t>g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ek</a:t>
            </a:r>
            <a:r>
              <a:rPr dirty="0" sz="1800" spc="-10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ll</a:t>
            </a:r>
            <a:r>
              <a:rPr dirty="0" sz="1800" spc="-10">
                <a:latin typeface="Calibri"/>
                <a:cs typeface="Calibri"/>
              </a:rPr>
              <a:t>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mar</a:t>
            </a:r>
            <a:r>
              <a:rPr dirty="0" sz="1800" spc="-10">
                <a:latin typeface="Calibri"/>
                <a:cs typeface="Calibri"/>
              </a:rPr>
              <a:t>tphon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 (app)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7921" y="1720955"/>
            <a:ext cx="2891790" cy="3390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1600">
              <a:lnSpc>
                <a:spcPts val="1900"/>
              </a:lnSpc>
            </a:pPr>
            <a:r>
              <a:rPr dirty="0" sz="1600" spc="-10" b="1">
                <a:latin typeface="Calibri"/>
                <a:cs typeface="Calibri"/>
              </a:rPr>
              <a:t>Ko</a:t>
            </a:r>
            <a:r>
              <a:rPr dirty="0" sz="1600" spc="-10" b="1">
                <a:latin typeface="Calibri"/>
                <a:cs typeface="Calibri"/>
              </a:rPr>
              <a:t>mm</a:t>
            </a:r>
            <a:r>
              <a:rPr dirty="0" sz="1600" spc="-10" b="1">
                <a:latin typeface="Calibri"/>
                <a:cs typeface="Calibri"/>
              </a:rPr>
              <a:t>un</a:t>
            </a:r>
            <a:r>
              <a:rPr dirty="0" sz="1600" spc="-10" b="1">
                <a:latin typeface="Calibri"/>
                <a:cs typeface="Calibri"/>
              </a:rPr>
              <a:t>er me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nø</a:t>
            </a:r>
            <a:r>
              <a:rPr dirty="0" sz="1600" spc="-10" b="1">
                <a:latin typeface="Calibri"/>
                <a:cs typeface="Calibri"/>
              </a:rPr>
              <a:t>g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skab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Hj</a:t>
            </a:r>
            <a:r>
              <a:rPr dirty="0" sz="1600" spc="-15" i="1">
                <a:latin typeface="Calibri"/>
                <a:cs typeface="Calibri"/>
              </a:rPr>
              <a:t>emme</a:t>
            </a:r>
            <a:r>
              <a:rPr dirty="0" sz="1600" spc="-15" i="1">
                <a:latin typeface="Calibri"/>
                <a:cs typeface="Calibri"/>
              </a:rPr>
              <a:t>pl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j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n spa</a:t>
            </a:r>
            <a:r>
              <a:rPr dirty="0" sz="1600" spc="-10" i="1">
                <a:latin typeface="Calibri"/>
                <a:cs typeface="Calibri"/>
              </a:rPr>
              <a:t>rer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74</a:t>
            </a:r>
            <a:r>
              <a:rPr dirty="0" sz="1600" spc="-10" i="1">
                <a:latin typeface="Calibri"/>
                <a:cs typeface="Calibri"/>
              </a:rPr>
              <a:t> minu</a:t>
            </a:r>
            <a:r>
              <a:rPr dirty="0" sz="1600" spc="200" i="1">
                <a:latin typeface="Calibri"/>
                <a:cs typeface="Calibri"/>
              </a:rPr>
              <a:t>0</a:t>
            </a:r>
            <a:r>
              <a:rPr dirty="0" sz="1600" spc="-10" i="1">
                <a:latin typeface="Calibri"/>
                <a:cs typeface="Calibri"/>
              </a:rPr>
              <a:t>er</a:t>
            </a:r>
            <a:r>
              <a:rPr dirty="0" sz="1600" spc="-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p</a:t>
            </a:r>
            <a:r>
              <a:rPr dirty="0" sz="1600" spc="-10" i="1">
                <a:latin typeface="Calibri"/>
                <a:cs typeface="Calibri"/>
              </a:rPr>
              <a:t>r</a:t>
            </a:r>
            <a:r>
              <a:rPr dirty="0" sz="1600" spc="-10" i="1">
                <a:latin typeface="Calibri"/>
                <a:cs typeface="Calibri"/>
              </a:rPr>
              <a:t>. ug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 p</a:t>
            </a:r>
            <a:r>
              <a:rPr dirty="0" sz="1600" spc="-10" i="1">
                <a:latin typeface="Calibri"/>
                <a:cs typeface="Calibri"/>
              </a:rPr>
              <a:t>r</a:t>
            </a:r>
            <a:r>
              <a:rPr dirty="0" sz="1600" spc="-10" i="1">
                <a:latin typeface="Calibri"/>
                <a:cs typeface="Calibri"/>
              </a:rPr>
              <a:t>. pl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j</a:t>
            </a:r>
            <a:r>
              <a:rPr dirty="0" sz="1600" spc="-10" i="1">
                <a:latin typeface="Calibri"/>
                <a:cs typeface="Calibri"/>
              </a:rPr>
              <a:t>er</a:t>
            </a:r>
            <a:r>
              <a:rPr dirty="0" sz="1600" spc="-10" i="1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01600">
              <a:lnSpc>
                <a:spcPct val="101600"/>
              </a:lnSpc>
            </a:pPr>
            <a:r>
              <a:rPr dirty="0" sz="1600" spc="-10" b="1">
                <a:latin typeface="Calibri"/>
                <a:cs typeface="Calibri"/>
              </a:rPr>
              <a:t>Ko</a:t>
            </a:r>
            <a:r>
              <a:rPr dirty="0" sz="1600" spc="-10" b="1">
                <a:latin typeface="Calibri"/>
                <a:cs typeface="Calibri"/>
              </a:rPr>
              <a:t>mm</a:t>
            </a:r>
            <a:r>
              <a:rPr dirty="0" sz="1600" spc="-10" b="1">
                <a:latin typeface="Calibri"/>
                <a:cs typeface="Calibri"/>
              </a:rPr>
              <a:t>un</a:t>
            </a:r>
            <a:r>
              <a:rPr dirty="0" sz="1600" spc="-10" b="1">
                <a:latin typeface="Calibri"/>
                <a:cs typeface="Calibri"/>
              </a:rPr>
              <a:t>er me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nø</a:t>
            </a:r>
            <a:r>
              <a:rPr dirty="0" sz="1600" spc="-10" b="1">
                <a:latin typeface="Calibri"/>
                <a:cs typeface="Calibri"/>
              </a:rPr>
              <a:t>g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10" b="1">
                <a:latin typeface="Calibri"/>
                <a:cs typeface="Calibri"/>
              </a:rPr>
              <a:t>boks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Hj</a:t>
            </a:r>
            <a:r>
              <a:rPr dirty="0" sz="1600" spc="-15" i="1">
                <a:latin typeface="Calibri"/>
                <a:cs typeface="Calibri"/>
              </a:rPr>
              <a:t>emme</a:t>
            </a:r>
            <a:r>
              <a:rPr dirty="0" sz="1600" spc="-15" i="1">
                <a:latin typeface="Calibri"/>
                <a:cs typeface="Calibri"/>
              </a:rPr>
              <a:t>pl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j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n spa</a:t>
            </a:r>
            <a:r>
              <a:rPr dirty="0" sz="1600" spc="-10" i="1">
                <a:latin typeface="Calibri"/>
                <a:cs typeface="Calibri"/>
              </a:rPr>
              <a:t>rer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28</a:t>
            </a:r>
            <a:r>
              <a:rPr dirty="0" sz="1600" spc="-10" i="1">
                <a:latin typeface="Calibri"/>
                <a:cs typeface="Calibri"/>
              </a:rPr>
              <a:t> minu</a:t>
            </a:r>
            <a:r>
              <a:rPr dirty="0" sz="1600" spc="200" i="1">
                <a:latin typeface="Calibri"/>
                <a:cs typeface="Calibri"/>
              </a:rPr>
              <a:t>0</a:t>
            </a:r>
            <a:r>
              <a:rPr dirty="0" sz="1600" spc="-10" i="1">
                <a:latin typeface="Calibri"/>
                <a:cs typeface="Calibri"/>
              </a:rPr>
              <a:t>er</a:t>
            </a:r>
            <a:r>
              <a:rPr dirty="0" sz="1600" spc="-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p</a:t>
            </a:r>
            <a:r>
              <a:rPr dirty="0" sz="1600" spc="-10" i="1">
                <a:latin typeface="Calibri"/>
                <a:cs typeface="Calibri"/>
              </a:rPr>
              <a:t>r</a:t>
            </a:r>
            <a:r>
              <a:rPr dirty="0" sz="1600" spc="-10" i="1">
                <a:latin typeface="Calibri"/>
                <a:cs typeface="Calibri"/>
              </a:rPr>
              <a:t>. ug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 p</a:t>
            </a:r>
            <a:r>
              <a:rPr dirty="0" sz="1600" spc="-10" i="1">
                <a:latin typeface="Calibri"/>
                <a:cs typeface="Calibri"/>
              </a:rPr>
              <a:t>r</a:t>
            </a:r>
            <a:r>
              <a:rPr dirty="0" sz="1600" spc="-10" i="1">
                <a:latin typeface="Calibri"/>
                <a:cs typeface="Calibri"/>
              </a:rPr>
              <a:t>. pl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j</a:t>
            </a:r>
            <a:r>
              <a:rPr dirty="0" sz="1600" spc="-10" i="1">
                <a:latin typeface="Calibri"/>
                <a:cs typeface="Calibri"/>
              </a:rPr>
              <a:t>er</a:t>
            </a:r>
            <a:r>
              <a:rPr dirty="0" sz="1600" spc="-10" i="1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algn="just" marL="12700" marR="101600">
              <a:lnSpc>
                <a:spcPts val="1900"/>
              </a:lnSpc>
            </a:pPr>
            <a:r>
              <a:rPr dirty="0" sz="1600" spc="-10" b="1">
                <a:latin typeface="Calibri"/>
                <a:cs typeface="Calibri"/>
              </a:rPr>
              <a:t>Ko</a:t>
            </a:r>
            <a:r>
              <a:rPr dirty="0" sz="1600" spc="-10" b="1">
                <a:latin typeface="Calibri"/>
                <a:cs typeface="Calibri"/>
              </a:rPr>
              <a:t>mm</a:t>
            </a:r>
            <a:r>
              <a:rPr dirty="0" sz="1600" spc="-10" b="1">
                <a:latin typeface="Calibri"/>
                <a:cs typeface="Calibri"/>
              </a:rPr>
              <a:t>un</a:t>
            </a:r>
            <a:r>
              <a:rPr dirty="0" sz="1600" spc="-10" b="1">
                <a:latin typeface="Calibri"/>
                <a:cs typeface="Calibri"/>
              </a:rPr>
              <a:t>er me</a:t>
            </a: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 PD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so</a:t>
            </a:r>
            <a:r>
              <a:rPr dirty="0" sz="1600" spc="-10" b="1">
                <a:latin typeface="Calibri"/>
                <a:cs typeface="Calibri"/>
              </a:rPr>
              <a:t>m </a:t>
            </a:r>
            <a:r>
              <a:rPr dirty="0" sz="1600" spc="-10" b="1">
                <a:latin typeface="Calibri"/>
                <a:cs typeface="Calibri"/>
              </a:rPr>
              <a:t>nø</a:t>
            </a:r>
            <a:r>
              <a:rPr dirty="0" sz="1600" spc="-10" b="1">
                <a:latin typeface="Calibri"/>
                <a:cs typeface="Calibri"/>
              </a:rPr>
              <a:t>g</a:t>
            </a:r>
            <a:r>
              <a:rPr dirty="0" sz="1600" spc="-5" b="1">
                <a:latin typeface="Calibri"/>
                <a:cs typeface="Calibri"/>
              </a:rPr>
              <a:t>l</a:t>
            </a:r>
            <a:r>
              <a:rPr dirty="0" sz="1600" spc="-5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: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Hj</a:t>
            </a:r>
            <a:r>
              <a:rPr dirty="0" sz="1600" spc="-15" i="1">
                <a:latin typeface="Calibri"/>
                <a:cs typeface="Calibri"/>
              </a:rPr>
              <a:t>emme</a:t>
            </a:r>
            <a:r>
              <a:rPr dirty="0" sz="1600" spc="-15" i="1">
                <a:latin typeface="Calibri"/>
                <a:cs typeface="Calibri"/>
              </a:rPr>
              <a:t>pl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j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n spa</a:t>
            </a:r>
            <a:r>
              <a:rPr dirty="0" sz="1600" spc="-10" i="1">
                <a:latin typeface="Calibri"/>
                <a:cs typeface="Calibri"/>
              </a:rPr>
              <a:t>rer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16</a:t>
            </a:r>
            <a:r>
              <a:rPr dirty="0" sz="1600" spc="-10" i="1">
                <a:latin typeface="Calibri"/>
                <a:cs typeface="Calibri"/>
              </a:rPr>
              <a:t> minu</a:t>
            </a:r>
            <a:r>
              <a:rPr dirty="0" sz="1600" spc="200" i="1">
                <a:latin typeface="Calibri"/>
                <a:cs typeface="Calibri"/>
              </a:rPr>
              <a:t>0</a:t>
            </a:r>
            <a:r>
              <a:rPr dirty="0" sz="1600" spc="-10" i="1">
                <a:latin typeface="Calibri"/>
                <a:cs typeface="Calibri"/>
              </a:rPr>
              <a:t>er</a:t>
            </a:r>
            <a:r>
              <a:rPr dirty="0" sz="1600" spc="-5" i="1">
                <a:latin typeface="Calibri"/>
                <a:cs typeface="Calibri"/>
              </a:rPr>
              <a:t> </a:t>
            </a:r>
            <a:r>
              <a:rPr dirty="0" sz="1600" spc="-5" i="1">
                <a:latin typeface="Calibri"/>
                <a:cs typeface="Calibri"/>
              </a:rPr>
              <a:t>p</a:t>
            </a:r>
            <a:r>
              <a:rPr dirty="0" sz="1600" spc="-10" i="1">
                <a:latin typeface="Calibri"/>
                <a:cs typeface="Calibri"/>
              </a:rPr>
              <a:t>r</a:t>
            </a:r>
            <a:r>
              <a:rPr dirty="0" sz="1600" spc="-10" i="1">
                <a:latin typeface="Calibri"/>
                <a:cs typeface="Calibri"/>
              </a:rPr>
              <a:t>. ug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 p</a:t>
            </a:r>
            <a:r>
              <a:rPr dirty="0" sz="1600" spc="-10" i="1">
                <a:latin typeface="Calibri"/>
                <a:cs typeface="Calibri"/>
              </a:rPr>
              <a:t>r</a:t>
            </a:r>
            <a:r>
              <a:rPr dirty="0" sz="1600" spc="-10" i="1">
                <a:latin typeface="Calibri"/>
                <a:cs typeface="Calibri"/>
              </a:rPr>
              <a:t>. pl</a:t>
            </a:r>
            <a:r>
              <a:rPr dirty="0" sz="1600" spc="-10" i="1">
                <a:latin typeface="Calibri"/>
                <a:cs typeface="Calibri"/>
              </a:rPr>
              <a:t>e</a:t>
            </a:r>
            <a:r>
              <a:rPr dirty="0" sz="1600" spc="-10" i="1">
                <a:latin typeface="Calibri"/>
                <a:cs typeface="Calibri"/>
              </a:rPr>
              <a:t>j</a:t>
            </a:r>
            <a:r>
              <a:rPr dirty="0" sz="1600" spc="-10" i="1">
                <a:latin typeface="Calibri"/>
                <a:cs typeface="Calibri"/>
              </a:rPr>
              <a:t>er</a:t>
            </a:r>
            <a:r>
              <a:rPr dirty="0" sz="1600" spc="-10" i="1">
                <a:latin typeface="Calibri"/>
                <a:cs typeface="Calibri"/>
              </a:rPr>
              <a:t>*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104139" marR="5080" indent="-92075">
              <a:lnSpc>
                <a:spcPts val="1900"/>
              </a:lnSpc>
            </a:pPr>
            <a:r>
              <a:rPr dirty="0" sz="1600">
                <a:latin typeface="Calibri"/>
                <a:cs typeface="Calibri"/>
              </a:rPr>
              <a:t>*Do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u</a:t>
            </a:r>
            <a:r>
              <a:rPr dirty="0" sz="1600" spc="-15">
                <a:latin typeface="Calibri"/>
                <a:cs typeface="Calibri"/>
              </a:rPr>
              <a:t>me</a:t>
            </a:r>
            <a:r>
              <a:rPr dirty="0" sz="1600" spc="-15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teret</a:t>
            </a:r>
            <a:r>
              <a:rPr dirty="0" sz="1600" spc="-10">
                <a:latin typeface="Calibri"/>
                <a:cs typeface="Calibri"/>
              </a:rPr>
              <a:t> i S</a:t>
            </a:r>
            <a:r>
              <a:rPr dirty="0" sz="1600" spc="-10">
                <a:latin typeface="Calibri"/>
                <a:cs typeface="Calibri"/>
              </a:rPr>
              <a:t>erv</a:t>
            </a:r>
            <a:r>
              <a:rPr dirty="0" sz="1600" spc="-10">
                <a:latin typeface="Calibri"/>
                <a:cs typeface="Calibri"/>
              </a:rPr>
              <a:t>i</a:t>
            </a:r>
            <a:r>
              <a:rPr dirty="0" sz="1600" spc="-10">
                <a:latin typeface="Calibri"/>
                <a:cs typeface="Calibri"/>
              </a:rPr>
              <a:t>ce</a:t>
            </a:r>
            <a:r>
              <a:rPr dirty="0" sz="1600" spc="-1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tyre</a:t>
            </a:r>
            <a:r>
              <a:rPr dirty="0" sz="1600" spc="-10">
                <a:latin typeface="Calibri"/>
                <a:cs typeface="Calibri"/>
              </a:rPr>
              <a:t>ls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ns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appo</a:t>
            </a:r>
            <a:r>
              <a:rPr dirty="0" sz="1600" spc="-10">
                <a:latin typeface="Calibri"/>
                <a:cs typeface="Calibri"/>
              </a:rPr>
              <a:t>rt</a:t>
            </a:r>
            <a:r>
              <a:rPr dirty="0" sz="1600" spc="-10">
                <a:latin typeface="Calibri"/>
                <a:cs typeface="Calibri"/>
              </a:rPr>
              <a:t> f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a </a:t>
            </a:r>
            <a:r>
              <a:rPr dirty="0" sz="1600" spc="-10"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1827283"/>
            <a:ext cx="2352090" cy="4390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5939" y="6468302"/>
            <a:ext cx="1708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7520" y="6468302"/>
            <a:ext cx="814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pc="-1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dirty="0" spc="-5"/>
              <a:t>o</a:t>
            </a:r>
            <a:r>
              <a:rPr dirty="0" spc="390"/>
              <a:t>h</a:t>
            </a:r>
            <a:r>
              <a:rPr dirty="0" spc="-40"/>
              <a:t>w</a:t>
            </a:r>
            <a:r>
              <a:rPr dirty="0" spc="-25"/>
              <a:t>a</a:t>
            </a:r>
            <a:r>
              <a:rPr dirty="0" spc="-25"/>
              <a:t>r</a:t>
            </a:r>
            <a:r>
              <a:rPr dirty="0" spc="-25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7976065" y="1913145"/>
            <a:ext cx="923395" cy="1522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621" y="1842296"/>
            <a:ext cx="5739164" cy="4089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29871" y="1757521"/>
            <a:ext cx="2400300" cy="3187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9"/>
              </a:lnSpc>
            </a:pPr>
            <a:r>
              <a:rPr dirty="0" sz="1400" spc="-10" b="1">
                <a:latin typeface="Calibri"/>
                <a:cs typeface="Calibri"/>
              </a:rPr>
              <a:t>G</a:t>
            </a:r>
            <a:r>
              <a:rPr dirty="0" sz="1400" spc="-15" b="1">
                <a:latin typeface="Calibri"/>
                <a:cs typeface="Calibri"/>
              </a:rPr>
              <a:t>at</a:t>
            </a:r>
            <a:r>
              <a:rPr dirty="0" sz="1400" spc="-5" b="1">
                <a:latin typeface="Calibri"/>
                <a:cs typeface="Calibri"/>
              </a:rPr>
              <a:t>ewa</a:t>
            </a:r>
            <a:r>
              <a:rPr dirty="0" sz="1400" spc="-1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294005" indent="-281305">
              <a:lnSpc>
                <a:spcPts val="1639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 spc="100">
                <a:latin typeface="Calibri"/>
                <a:cs typeface="Calibri"/>
              </a:rPr>
              <a:t>aY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 spc="-10">
                <a:latin typeface="Calibri"/>
                <a:cs typeface="Calibri"/>
              </a:rPr>
              <a:t>ib</a:t>
            </a:r>
            <a:r>
              <a:rPr dirty="0" sz="1400" spc="-10">
                <a:latin typeface="Calibri"/>
                <a:cs typeface="Calibri"/>
              </a:rPr>
              <a:t>ack</a:t>
            </a:r>
            <a:r>
              <a:rPr dirty="0" sz="1400" spc="-1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-15">
                <a:latin typeface="Calibri"/>
                <a:cs typeface="Calibri"/>
              </a:rPr>
              <a:t> fo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bind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ls</a:t>
            </a:r>
            <a:r>
              <a:rPr dirty="0" sz="1400" spc="-1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Zi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 spc="-10">
                <a:latin typeface="Calibri"/>
                <a:cs typeface="Calibri"/>
              </a:rPr>
              <a:t>ee</a:t>
            </a:r>
            <a:r>
              <a:rPr dirty="0" sz="1400" spc="-10">
                <a:latin typeface="Calibri"/>
                <a:cs typeface="Calibri"/>
              </a:rPr>
              <a:t> n</a:t>
            </a:r>
            <a:r>
              <a:rPr dirty="0" sz="1400" spc="-10">
                <a:latin typeface="Calibri"/>
                <a:cs typeface="Calibri"/>
              </a:rPr>
              <a:t>etværk</a:t>
            </a:r>
            <a:endParaRPr sz="1400">
              <a:latin typeface="Calibri"/>
              <a:cs typeface="Calibri"/>
            </a:endParaRPr>
          </a:p>
          <a:p>
            <a:pPr marL="294005" marR="1031240" indent="-281305">
              <a:lnSpc>
                <a:spcPct val="1012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ata</a:t>
            </a:r>
            <a:r>
              <a:rPr dirty="0" sz="1400" spc="-10">
                <a:latin typeface="Calibri"/>
                <a:cs typeface="Calibri"/>
              </a:rPr>
              <a:t> s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nd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s </a:t>
            </a:r>
            <a:r>
              <a:rPr dirty="0" sz="1400" spc="-475">
                <a:latin typeface="Calibri"/>
                <a:cs typeface="Calibri"/>
              </a:rPr>
              <a:t>W</a:t>
            </a:r>
            <a:r>
              <a:rPr dirty="0" sz="1400" spc="-475">
                <a:latin typeface="Calibri"/>
                <a:cs typeface="Calibri"/>
              </a:rPr>
              <a:t>l</a:t>
            </a:r>
            <a:r>
              <a:rPr dirty="0" sz="1400" spc="-4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vagtce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tr</a:t>
            </a:r>
            <a:r>
              <a:rPr dirty="0" sz="1400" spc="-5">
                <a:latin typeface="Calibri"/>
                <a:cs typeface="Calibri"/>
              </a:rPr>
              <a:t>al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50" b="1">
                <a:latin typeface="Calibri"/>
                <a:cs typeface="Calibri"/>
              </a:rPr>
              <a:t>SoLwa</a:t>
            </a:r>
            <a:r>
              <a:rPr dirty="0" sz="1400" spc="25" b="1">
                <a:latin typeface="Calibri"/>
                <a:cs typeface="Calibri"/>
              </a:rPr>
              <a:t>r</a:t>
            </a:r>
            <a:r>
              <a:rPr dirty="0" sz="1400" b="1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marL="292100" marR="612775" indent="-279400">
              <a:lnSpc>
                <a:spcPct val="1012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te</a:t>
            </a:r>
            <a:r>
              <a:rPr dirty="0" sz="1400" spc="-10">
                <a:latin typeface="Calibri"/>
                <a:cs typeface="Calibri"/>
              </a:rPr>
              <a:t>lli</a:t>
            </a:r>
            <a:r>
              <a:rPr dirty="0" sz="1400" spc="-10">
                <a:latin typeface="Calibri"/>
                <a:cs typeface="Calibri"/>
              </a:rPr>
              <a:t>ge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 al</a:t>
            </a:r>
            <a:r>
              <a:rPr dirty="0" sz="1400" spc="-10">
                <a:latin typeface="Calibri"/>
                <a:cs typeface="Calibri"/>
              </a:rPr>
              <a:t>arm</a:t>
            </a:r>
            <a:r>
              <a:rPr dirty="0" sz="1400" spc="-290">
                <a:latin typeface="Calibri"/>
                <a:cs typeface="Calibri"/>
              </a:rPr>
              <a:t>-­‐</a:t>
            </a:r>
            <a:r>
              <a:rPr dirty="0" sz="1400" spc="-290">
                <a:latin typeface="Calibri"/>
                <a:cs typeface="Calibri"/>
              </a:rPr>
              <a:t> o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handlin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shånd</a:t>
            </a:r>
            <a:r>
              <a:rPr dirty="0" sz="1400" spc="-10">
                <a:latin typeface="Calibri"/>
                <a:cs typeface="Calibri"/>
              </a:rPr>
              <a:t>ter</a:t>
            </a:r>
            <a:r>
              <a:rPr dirty="0" sz="1400" spc="-1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marL="292100" marR="39370" indent="-279400">
              <a:lnSpc>
                <a:spcPts val="1600"/>
              </a:lnSpc>
              <a:spcBef>
                <a:spcPts val="14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Vi</a:t>
            </a:r>
            <a:r>
              <a:rPr dirty="0" sz="1400" spc="-10">
                <a:latin typeface="Calibri"/>
                <a:cs typeface="Calibri"/>
              </a:rPr>
              <a:t>rker</a:t>
            </a:r>
            <a:r>
              <a:rPr dirty="0" sz="1400" spc="-10">
                <a:latin typeface="Calibri"/>
                <a:cs typeface="Calibri"/>
              </a:rPr>
              <a:t> på all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</a:t>
            </a:r>
            <a:r>
              <a:rPr dirty="0" sz="1400" spc="-10">
                <a:latin typeface="Calibri"/>
                <a:cs typeface="Calibri"/>
              </a:rPr>
              <a:t>di</a:t>
            </a:r>
            <a:r>
              <a:rPr dirty="0" sz="1400" spc="-10">
                <a:latin typeface="Calibri"/>
                <a:cs typeface="Calibri"/>
              </a:rPr>
              <a:t>er</a:t>
            </a:r>
            <a:r>
              <a:rPr dirty="0" sz="1400" spc="-10">
                <a:latin typeface="Calibri"/>
                <a:cs typeface="Calibri"/>
              </a:rPr>
              <a:t> (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-15">
                <a:latin typeface="Calibri"/>
                <a:cs typeface="Calibri"/>
              </a:rPr>
              <a:t>obil</a:t>
            </a:r>
            <a:r>
              <a:rPr dirty="0" sz="1400" spc="-5">
                <a:latin typeface="Calibri"/>
                <a:cs typeface="Calibri"/>
              </a:rPr>
              <a:t>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tabl</a:t>
            </a:r>
            <a:r>
              <a:rPr dirty="0" sz="1400" spc="-10">
                <a:latin typeface="Calibri"/>
                <a:cs typeface="Calibri"/>
              </a:rPr>
              <a:t>et</a:t>
            </a:r>
            <a:r>
              <a:rPr dirty="0" sz="1400" spc="-10">
                <a:latin typeface="Calibri"/>
                <a:cs typeface="Calibri"/>
              </a:rPr>
              <a:t> o</a:t>
            </a:r>
            <a:r>
              <a:rPr dirty="0" sz="1400" spc="-10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</a:t>
            </a:r>
            <a:r>
              <a:rPr dirty="0" sz="1400" spc="-10">
                <a:latin typeface="Calibri"/>
                <a:cs typeface="Calibri"/>
              </a:rPr>
              <a:t>o</a:t>
            </a:r>
            <a:r>
              <a:rPr dirty="0" sz="1400" spc="-15">
                <a:latin typeface="Calibri"/>
                <a:cs typeface="Calibri"/>
              </a:rPr>
              <a:t>m</a:t>
            </a:r>
            <a:r>
              <a:rPr dirty="0" sz="1400" spc="-15">
                <a:latin typeface="Calibri"/>
                <a:cs typeface="Calibri"/>
              </a:rPr>
              <a:t>pu</a:t>
            </a:r>
            <a:r>
              <a:rPr dirty="0" sz="1400" spc="-10">
                <a:latin typeface="Calibri"/>
                <a:cs typeface="Calibri"/>
              </a:rPr>
              <a:t>ter</a:t>
            </a:r>
            <a:r>
              <a:rPr dirty="0" sz="1400" spc="-1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98450" indent="-285750">
              <a:lnSpc>
                <a:spcPts val="166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tegrere</a:t>
            </a:r>
            <a:r>
              <a:rPr dirty="0" sz="1400" spc="-10">
                <a:latin typeface="Calibri"/>
                <a:cs typeface="Calibri"/>
              </a:rPr>
              <a:t>s i </a:t>
            </a:r>
            <a:r>
              <a:rPr dirty="0" sz="1400" spc="-10">
                <a:latin typeface="Calibri"/>
                <a:cs typeface="Calibri"/>
              </a:rPr>
              <a:t>eget</a:t>
            </a:r>
            <a:r>
              <a:rPr dirty="0" sz="1400" spc="-10">
                <a:latin typeface="Calibri"/>
                <a:cs typeface="Calibri"/>
              </a:rPr>
              <a:t> n</a:t>
            </a:r>
            <a:r>
              <a:rPr dirty="0" sz="1400" spc="-10">
                <a:latin typeface="Calibri"/>
                <a:cs typeface="Calibri"/>
              </a:rPr>
              <a:t>etværk</a:t>
            </a:r>
            <a:endParaRPr sz="1400">
              <a:latin typeface="Calibri"/>
              <a:cs typeface="Calibri"/>
            </a:endParaRPr>
          </a:p>
          <a:p>
            <a:pPr marL="292100" marR="5080" indent="-279400">
              <a:lnSpc>
                <a:spcPct val="1012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tegrere</a:t>
            </a:r>
            <a:r>
              <a:rPr dirty="0" sz="1400" spc="-10">
                <a:latin typeface="Calibri"/>
                <a:cs typeface="Calibri"/>
              </a:rPr>
              <a:t>s </a:t>
            </a:r>
            <a:r>
              <a:rPr dirty="0" sz="1400" spc="-10">
                <a:latin typeface="Calibri"/>
                <a:cs typeface="Calibri"/>
              </a:rPr>
              <a:t>me</a:t>
            </a:r>
            <a:r>
              <a:rPr dirty="0" sz="1400" spc="-10">
                <a:latin typeface="Calibri"/>
                <a:cs typeface="Calibri"/>
              </a:rPr>
              <a:t>d and</a:t>
            </a:r>
            <a:r>
              <a:rPr dirty="0" sz="1400" spc="-10">
                <a:latin typeface="Calibri"/>
                <a:cs typeface="Calibri"/>
              </a:rPr>
              <a:t>re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Zi</a:t>
            </a:r>
            <a:r>
              <a:rPr dirty="0" sz="1400" spc="-5">
                <a:latin typeface="Calibri"/>
                <a:cs typeface="Calibri"/>
              </a:rPr>
              <a:t>g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 spc="-15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sz="1400" spc="-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odu</a:t>
            </a:r>
            <a:r>
              <a:rPr dirty="0" sz="1400" spc="-10">
                <a:latin typeface="Calibri"/>
                <a:cs typeface="Calibri"/>
              </a:rPr>
              <a:t>kter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39" y="6468302"/>
            <a:ext cx="1708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7520" y="6468302"/>
            <a:ext cx="814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fld id="{81D60167-4931-47E6-BA6A-407CBD079E47}" type="slidenum">
              <a:rPr dirty="0" spc="-1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07705"/>
            <a:ext cx="101600" cy="3352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15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4887004"/>
            <a:ext cx="88900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/YYY/ZZZ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  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r>
              <a:rPr dirty="0" sz="500" spc="-15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ev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isi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1.1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83031" y="2024149"/>
            <a:ext cx="2028305" cy="4833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31923"/>
            <a:ext cx="101600" cy="287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2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4887004"/>
            <a:ext cx="88900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/YYY/ZZZ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  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r>
              <a:rPr dirty="0" sz="500" spc="-15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ev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isi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1.1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4889" y="2840339"/>
            <a:ext cx="355600" cy="23050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Verdana"/>
                <a:cs typeface="Verdana"/>
              </a:rPr>
              <a:t>K</a:t>
            </a:r>
            <a:r>
              <a:rPr dirty="0" sz="2600">
                <a:latin typeface="Verdana"/>
                <a:cs typeface="Verdana"/>
              </a:rPr>
              <a:t>li</a:t>
            </a:r>
            <a:r>
              <a:rPr dirty="0" sz="2600">
                <a:latin typeface="Verdana"/>
                <a:cs typeface="Verdana"/>
              </a:rPr>
              <a:t>n</a:t>
            </a:r>
            <a:r>
              <a:rPr dirty="0" sz="2600">
                <a:latin typeface="Verdana"/>
                <a:cs typeface="Verdana"/>
              </a:rPr>
              <a:t>i</a:t>
            </a:r>
            <a:r>
              <a:rPr dirty="0" sz="2600">
                <a:latin typeface="Verdana"/>
                <a:cs typeface="Verdana"/>
              </a:rPr>
              <a:t>s</a:t>
            </a:r>
            <a:r>
              <a:rPr dirty="0" sz="2600" spc="-30">
                <a:latin typeface="Verdana"/>
                <a:cs typeface="Verdana"/>
              </a:rPr>
              <a:t>k</a:t>
            </a:r>
            <a:r>
              <a:rPr dirty="0" sz="2600">
                <a:latin typeface="Verdana"/>
                <a:cs typeface="Verdana"/>
              </a:rPr>
              <a:t>e</a:t>
            </a:r>
            <a:r>
              <a:rPr dirty="0" sz="2600" spc="-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fokus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0407" y="2273531"/>
            <a:ext cx="3187931" cy="3969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46904" y="2318448"/>
            <a:ext cx="3055620" cy="3839210"/>
          </a:xfrm>
          <a:custGeom>
            <a:avLst/>
            <a:gdLst/>
            <a:ahLst/>
            <a:cxnLst/>
            <a:rect l="l" t="t" r="r" b="b"/>
            <a:pathLst>
              <a:path w="3055620" h="3839210">
                <a:moveTo>
                  <a:pt x="0" y="0"/>
                </a:moveTo>
                <a:lnTo>
                  <a:pt x="3055091" y="0"/>
                </a:lnTo>
                <a:lnTo>
                  <a:pt x="3055091" y="3839069"/>
                </a:lnTo>
                <a:lnTo>
                  <a:pt x="0" y="3839069"/>
                </a:lnTo>
                <a:lnTo>
                  <a:pt x="0" y="0"/>
                </a:lnTo>
                <a:close/>
              </a:path>
            </a:pathLst>
          </a:custGeom>
          <a:solidFill>
            <a:srgbClr val="00AE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46904" y="2318448"/>
            <a:ext cx="3055620" cy="3839210"/>
          </a:xfrm>
          <a:custGeom>
            <a:avLst/>
            <a:gdLst/>
            <a:ahLst/>
            <a:cxnLst/>
            <a:rect l="l" t="t" r="r" b="b"/>
            <a:pathLst>
              <a:path w="3055620" h="3839210">
                <a:moveTo>
                  <a:pt x="0" y="0"/>
                </a:moveTo>
                <a:lnTo>
                  <a:pt x="3055091" y="0"/>
                </a:lnTo>
                <a:lnTo>
                  <a:pt x="3055091" y="3839068"/>
                </a:lnTo>
                <a:lnTo>
                  <a:pt x="0" y="3839068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369333" y="2860541"/>
            <a:ext cx="2651760" cy="278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odtryk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3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500" spc="-10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Pu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7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frek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ens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dici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1500">
              <a:latin typeface="Verdana"/>
              <a:cs typeface="Verdana"/>
            </a:endParaRPr>
          </a:p>
          <a:p>
            <a:pPr marL="127000" marR="561340" indent="-114300">
              <a:lnSpc>
                <a:spcPts val="1600"/>
              </a:lnSpc>
              <a:spcBef>
                <a:spcPts val="32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æ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rsektor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sk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 dokumenta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erson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lig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sundhe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dsj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ourna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500">
              <a:latin typeface="Verdana"/>
              <a:cs typeface="Verdana"/>
            </a:endParaRPr>
          </a:p>
          <a:p>
            <a:pPr marL="127000" marR="253365" indent="-114300">
              <a:lnSpc>
                <a:spcPts val="1600"/>
              </a:lnSpc>
              <a:spcBef>
                <a:spcPts val="32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æ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ndre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sk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forho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9421" y="1463039"/>
            <a:ext cx="1354974" cy="1359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3562" y="1508837"/>
            <a:ext cx="1226682" cy="1226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3562" y="1508837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0" y="0"/>
                </a:moveTo>
                <a:lnTo>
                  <a:pt x="1226682" y="0"/>
                </a:lnTo>
                <a:lnTo>
                  <a:pt x="1226682" y="1226682"/>
                </a:lnTo>
                <a:lnTo>
                  <a:pt x="0" y="122668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96899" y="2840353"/>
            <a:ext cx="355600" cy="32994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latin typeface="Verdana"/>
                <a:cs typeface="Verdana"/>
              </a:rPr>
              <a:t>Mon</a:t>
            </a:r>
            <a:r>
              <a:rPr dirty="0" sz="2600">
                <a:latin typeface="Verdana"/>
                <a:cs typeface="Verdana"/>
              </a:rPr>
              <a:t>i</a:t>
            </a:r>
            <a:r>
              <a:rPr dirty="0" sz="2600" spc="-5">
                <a:latin typeface="Verdana"/>
                <a:cs typeface="Verdana"/>
              </a:rPr>
              <a:t>t</a:t>
            </a:r>
            <a:r>
              <a:rPr dirty="0" sz="2600">
                <a:latin typeface="Verdana"/>
                <a:cs typeface="Verdana"/>
              </a:rPr>
              <a:t>orer</a:t>
            </a:r>
            <a:r>
              <a:rPr dirty="0" sz="2600">
                <a:latin typeface="Verdana"/>
                <a:cs typeface="Verdana"/>
              </a:rPr>
              <a:t>i</a:t>
            </a:r>
            <a:r>
              <a:rPr dirty="0" sz="2600">
                <a:latin typeface="Verdana"/>
                <a:cs typeface="Verdana"/>
              </a:rPr>
              <a:t>n</a:t>
            </a:r>
            <a:r>
              <a:rPr dirty="0" sz="2600" spc="-5">
                <a:latin typeface="Verdana"/>
                <a:cs typeface="Verdana"/>
              </a:rPr>
              <a:t>g</a:t>
            </a:r>
            <a:r>
              <a:rPr dirty="0" sz="2600">
                <a:latin typeface="Verdana"/>
                <a:cs typeface="Verdana"/>
              </a:rPr>
              <a:t>s</a:t>
            </a:r>
            <a:r>
              <a:rPr dirty="0" sz="2600" spc="-5">
                <a:latin typeface="Verdana"/>
                <a:cs typeface="Verdana"/>
              </a:rPr>
              <a:t> </a:t>
            </a:r>
            <a:r>
              <a:rPr dirty="0" sz="2600">
                <a:latin typeface="Verdana"/>
                <a:cs typeface="Verdana"/>
              </a:rPr>
              <a:t>fokus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36028" y="2273531"/>
            <a:ext cx="3183774" cy="3969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98915" y="2318448"/>
            <a:ext cx="3055620" cy="3839210"/>
          </a:xfrm>
          <a:custGeom>
            <a:avLst/>
            <a:gdLst/>
            <a:ahLst/>
            <a:cxnLst/>
            <a:rect l="l" t="t" r="r" b="b"/>
            <a:pathLst>
              <a:path w="3055620" h="3839210">
                <a:moveTo>
                  <a:pt x="0" y="0"/>
                </a:moveTo>
                <a:lnTo>
                  <a:pt x="3055091" y="0"/>
                </a:lnTo>
                <a:lnTo>
                  <a:pt x="3055091" y="3839069"/>
                </a:lnTo>
                <a:lnTo>
                  <a:pt x="0" y="3839069"/>
                </a:lnTo>
                <a:lnTo>
                  <a:pt x="0" y="0"/>
                </a:lnTo>
                <a:close/>
              </a:path>
            </a:pathLst>
          </a:custGeom>
          <a:solidFill>
            <a:srgbClr val="00AE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98915" y="2318448"/>
            <a:ext cx="3055620" cy="3839210"/>
          </a:xfrm>
          <a:custGeom>
            <a:avLst/>
            <a:gdLst/>
            <a:ahLst/>
            <a:cxnLst/>
            <a:rect l="l" t="t" r="r" b="b"/>
            <a:pathLst>
              <a:path w="3055620" h="3839210">
                <a:moveTo>
                  <a:pt x="0" y="0"/>
                </a:moveTo>
                <a:lnTo>
                  <a:pt x="3055091" y="0"/>
                </a:lnTo>
                <a:lnTo>
                  <a:pt x="3055091" y="3839068"/>
                </a:lnTo>
                <a:lnTo>
                  <a:pt x="0" y="3839068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821343" y="2860541"/>
            <a:ext cx="2341880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Adf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æ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sensor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Senge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gt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ne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dør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ås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Nødka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ld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6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ame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mon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torer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1500">
              <a:latin typeface="Verdana"/>
              <a:cs typeface="Verdana"/>
            </a:endParaRPr>
          </a:p>
          <a:p>
            <a:pPr marL="127000" marR="5080" indent="-114300">
              <a:lnSpc>
                <a:spcPts val="1600"/>
              </a:lnSpc>
              <a:spcBef>
                <a:spcPts val="32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15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ka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sensor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 påv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rkn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500" spc="80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r>
              <a:rPr dirty="0" sz="1500" spc="-9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5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cent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500" spc="-1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0886" y="1463039"/>
            <a:ext cx="1354974" cy="1359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85574" y="1508837"/>
            <a:ext cx="1226682" cy="1226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85574" y="1508837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0" y="0"/>
                </a:moveTo>
                <a:lnTo>
                  <a:pt x="1226682" y="0"/>
                </a:lnTo>
                <a:lnTo>
                  <a:pt x="1226682" y="1226682"/>
                </a:lnTo>
                <a:lnTo>
                  <a:pt x="0" y="1226682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2653" rIns="0" bIns="0" rtlCol="0" vert="horz">
            <a:spAutoFit/>
          </a:bodyPr>
          <a:lstStyle/>
          <a:p>
            <a:pPr marL="46990">
              <a:lnSpc>
                <a:spcPct val="100000"/>
              </a:lnSpc>
            </a:pP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Tek</a:t>
            </a:r>
            <a:r>
              <a:rPr dirty="0" sz="2800" spc="-155" b="1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2800" spc="-170" b="1">
                <a:solidFill>
                  <a:srgbClr val="000000"/>
                </a:solidFill>
                <a:latin typeface="Verdana"/>
                <a:cs typeface="Verdana"/>
              </a:rPr>
              <a:t>olog</a:t>
            </a:r>
            <a:r>
              <a:rPr dirty="0" sz="2800" spc="-155" b="1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2800" spc="-20" b="1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dirty="0" sz="2800" spc="-30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75" b="1">
                <a:solidFill>
                  <a:srgbClr val="000000"/>
                </a:solidFill>
                <a:latin typeface="Verdana"/>
                <a:cs typeface="Verdana"/>
              </a:rPr>
              <a:t>ko</a:t>
            </a:r>
            <a:r>
              <a:rPr dirty="0" sz="2800" spc="-170" b="1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 sz="2800" spc="-155" b="1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dirty="0" sz="2800" spc="-15" b="1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2800" spc="-30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dirty="0" sz="2800" spc="-30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dirty="0" sz="2800" spc="-170" b="1">
                <a:solidFill>
                  <a:srgbClr val="000000"/>
                </a:solidFill>
                <a:latin typeface="Verdana"/>
                <a:cs typeface="Verdana"/>
              </a:rPr>
              <a:t>os</a:t>
            </a: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dirty="0" sz="2800" spc="-165" b="1">
                <a:solidFill>
                  <a:srgbClr val="000000"/>
                </a:solidFill>
                <a:latin typeface="Verdana"/>
                <a:cs typeface="Verdana"/>
              </a:rPr>
              <a:t>ita</a:t>
            </a:r>
            <a:r>
              <a:rPr dirty="0" sz="2800" spc="-10" b="1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dirty="0" sz="2800" spc="-305" b="1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2800" spc="-150" b="1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dirty="0" sz="2800" spc="-155" b="1">
                <a:solidFill>
                  <a:srgbClr val="000000"/>
                </a:solidFill>
                <a:latin typeface="Verdana"/>
                <a:cs typeface="Verdana"/>
              </a:rPr>
              <a:t>jemme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11488" y="1735159"/>
            <a:ext cx="2161585" cy="4679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87437" y="1819782"/>
            <a:ext cx="210820" cy="307340"/>
          </a:xfrm>
          <a:custGeom>
            <a:avLst/>
            <a:gdLst/>
            <a:ahLst/>
            <a:cxnLst/>
            <a:rect l="l" t="t" r="r" b="b"/>
            <a:pathLst>
              <a:path w="210819" h="307339">
                <a:moveTo>
                  <a:pt x="210261" y="0"/>
                </a:moveTo>
                <a:lnTo>
                  <a:pt x="106649" y="0"/>
                </a:lnTo>
                <a:lnTo>
                  <a:pt x="98491" y="358"/>
                </a:lnTo>
                <a:lnTo>
                  <a:pt x="51947" y="22968"/>
                </a:lnTo>
                <a:lnTo>
                  <a:pt x="36410" y="60038"/>
                </a:lnTo>
                <a:lnTo>
                  <a:pt x="29905" y="106252"/>
                </a:lnTo>
                <a:lnTo>
                  <a:pt x="30033" y="115279"/>
                </a:lnTo>
                <a:lnTo>
                  <a:pt x="43523" y="151911"/>
                </a:lnTo>
                <a:lnTo>
                  <a:pt x="85248" y="173584"/>
                </a:lnTo>
                <a:lnTo>
                  <a:pt x="97368" y="178527"/>
                </a:lnTo>
                <a:lnTo>
                  <a:pt x="107543" y="183178"/>
                </a:lnTo>
                <a:lnTo>
                  <a:pt x="116869" y="189082"/>
                </a:lnTo>
                <a:lnTo>
                  <a:pt x="124078" y="197089"/>
                </a:lnTo>
                <a:lnTo>
                  <a:pt x="127903" y="208051"/>
                </a:lnTo>
                <a:lnTo>
                  <a:pt x="127076" y="222819"/>
                </a:lnTo>
                <a:lnTo>
                  <a:pt x="121438" y="241520"/>
                </a:lnTo>
                <a:lnTo>
                  <a:pt x="113731" y="250794"/>
                </a:lnTo>
                <a:lnTo>
                  <a:pt x="102665" y="253948"/>
                </a:lnTo>
                <a:lnTo>
                  <a:pt x="8399" y="254286"/>
                </a:lnTo>
                <a:lnTo>
                  <a:pt x="0" y="306996"/>
                </a:lnTo>
                <a:lnTo>
                  <a:pt x="137400" y="306996"/>
                </a:lnTo>
                <a:lnTo>
                  <a:pt x="144017" y="306467"/>
                </a:lnTo>
                <a:lnTo>
                  <a:pt x="185875" y="280193"/>
                </a:lnTo>
                <a:lnTo>
                  <a:pt x="200074" y="240065"/>
                </a:lnTo>
                <a:lnTo>
                  <a:pt x="207245" y="193482"/>
                </a:lnTo>
                <a:lnTo>
                  <a:pt x="207641" y="184584"/>
                </a:lnTo>
                <a:lnTo>
                  <a:pt x="207605" y="178335"/>
                </a:lnTo>
                <a:lnTo>
                  <a:pt x="176926" y="138259"/>
                </a:lnTo>
                <a:lnTo>
                  <a:pt x="137161" y="120269"/>
                </a:lnTo>
                <a:lnTo>
                  <a:pt x="130349" y="117999"/>
                </a:lnTo>
                <a:lnTo>
                  <a:pt x="122728" y="114500"/>
                </a:lnTo>
                <a:lnTo>
                  <a:pt x="115058" y="107803"/>
                </a:lnTo>
                <a:lnTo>
                  <a:pt x="109607" y="96686"/>
                </a:lnTo>
                <a:lnTo>
                  <a:pt x="108642" y="79928"/>
                </a:lnTo>
                <a:lnTo>
                  <a:pt x="114877" y="61811"/>
                </a:lnTo>
                <a:lnTo>
                  <a:pt x="123063" y="52839"/>
                </a:lnTo>
                <a:lnTo>
                  <a:pt x="134146" y="49893"/>
                </a:lnTo>
                <a:lnTo>
                  <a:pt x="202876" y="49701"/>
                </a:lnTo>
                <a:lnTo>
                  <a:pt x="21026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97023" y="1819782"/>
            <a:ext cx="210820" cy="307340"/>
          </a:xfrm>
          <a:custGeom>
            <a:avLst/>
            <a:gdLst/>
            <a:ahLst/>
            <a:cxnLst/>
            <a:rect l="l" t="t" r="r" b="b"/>
            <a:pathLst>
              <a:path w="210819" h="307339">
                <a:moveTo>
                  <a:pt x="210270" y="0"/>
                </a:moveTo>
                <a:lnTo>
                  <a:pt x="106422" y="0"/>
                </a:lnTo>
                <a:lnTo>
                  <a:pt x="97349" y="357"/>
                </a:lnTo>
                <a:lnTo>
                  <a:pt x="51488" y="22964"/>
                </a:lnTo>
                <a:lnTo>
                  <a:pt x="36268" y="60046"/>
                </a:lnTo>
                <a:lnTo>
                  <a:pt x="29893" y="106277"/>
                </a:lnTo>
                <a:lnTo>
                  <a:pt x="30036" y="115301"/>
                </a:lnTo>
                <a:lnTo>
                  <a:pt x="57527" y="162562"/>
                </a:lnTo>
                <a:lnTo>
                  <a:pt x="94940" y="177641"/>
                </a:lnTo>
                <a:lnTo>
                  <a:pt x="105892" y="182525"/>
                </a:lnTo>
                <a:lnTo>
                  <a:pt x="115683" y="188401"/>
                </a:lnTo>
                <a:lnTo>
                  <a:pt x="123266" y="196070"/>
                </a:lnTo>
                <a:lnTo>
                  <a:pt x="127588" y="206334"/>
                </a:lnTo>
                <a:lnTo>
                  <a:pt x="127602" y="219991"/>
                </a:lnTo>
                <a:lnTo>
                  <a:pt x="121948" y="239719"/>
                </a:lnTo>
                <a:lnTo>
                  <a:pt x="114600" y="249911"/>
                </a:lnTo>
                <a:lnTo>
                  <a:pt x="104380" y="253717"/>
                </a:lnTo>
                <a:lnTo>
                  <a:pt x="90114" y="254287"/>
                </a:lnTo>
                <a:lnTo>
                  <a:pt x="8407" y="254287"/>
                </a:lnTo>
                <a:lnTo>
                  <a:pt x="0" y="306996"/>
                </a:lnTo>
                <a:lnTo>
                  <a:pt x="137400" y="306996"/>
                </a:lnTo>
                <a:lnTo>
                  <a:pt x="144017" y="306468"/>
                </a:lnTo>
                <a:lnTo>
                  <a:pt x="185879" y="280198"/>
                </a:lnTo>
                <a:lnTo>
                  <a:pt x="200081" y="240072"/>
                </a:lnTo>
                <a:lnTo>
                  <a:pt x="207254" y="193487"/>
                </a:lnTo>
                <a:lnTo>
                  <a:pt x="207650" y="184588"/>
                </a:lnTo>
                <a:lnTo>
                  <a:pt x="207591" y="177641"/>
                </a:lnTo>
                <a:lnTo>
                  <a:pt x="176849" y="138263"/>
                </a:lnTo>
                <a:lnTo>
                  <a:pt x="137133" y="120271"/>
                </a:lnTo>
                <a:lnTo>
                  <a:pt x="130349" y="117999"/>
                </a:lnTo>
                <a:lnTo>
                  <a:pt x="122743" y="114525"/>
                </a:lnTo>
                <a:lnTo>
                  <a:pt x="115052" y="107890"/>
                </a:lnTo>
                <a:lnTo>
                  <a:pt x="109562" y="96892"/>
                </a:lnTo>
                <a:lnTo>
                  <a:pt x="108563" y="80326"/>
                </a:lnTo>
                <a:lnTo>
                  <a:pt x="114796" y="62053"/>
                </a:lnTo>
                <a:lnTo>
                  <a:pt x="122918" y="52953"/>
                </a:lnTo>
                <a:lnTo>
                  <a:pt x="133858" y="49917"/>
                </a:lnTo>
                <a:lnTo>
                  <a:pt x="202745" y="49701"/>
                </a:lnTo>
                <a:lnTo>
                  <a:pt x="21027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50964" y="1819782"/>
            <a:ext cx="221615" cy="307340"/>
          </a:xfrm>
          <a:custGeom>
            <a:avLst/>
            <a:gdLst/>
            <a:ahLst/>
            <a:cxnLst/>
            <a:rect l="l" t="t" r="r" b="b"/>
            <a:pathLst>
              <a:path w="221614" h="307339">
                <a:moveTo>
                  <a:pt x="221611" y="0"/>
                </a:moveTo>
                <a:lnTo>
                  <a:pt x="112163" y="0"/>
                </a:lnTo>
                <a:lnTo>
                  <a:pt x="69491" y="13024"/>
                </a:lnTo>
                <a:lnTo>
                  <a:pt x="40775" y="41185"/>
                </a:lnTo>
                <a:lnTo>
                  <a:pt x="24062" y="77266"/>
                </a:lnTo>
                <a:lnTo>
                  <a:pt x="13254" y="116098"/>
                </a:lnTo>
                <a:lnTo>
                  <a:pt x="5320" y="164082"/>
                </a:lnTo>
                <a:lnTo>
                  <a:pt x="775" y="210357"/>
                </a:lnTo>
                <a:lnTo>
                  <a:pt x="0" y="227329"/>
                </a:lnTo>
                <a:lnTo>
                  <a:pt x="3368" y="248072"/>
                </a:lnTo>
                <a:lnTo>
                  <a:pt x="26504" y="289140"/>
                </a:lnTo>
                <a:lnTo>
                  <a:pt x="68187" y="306839"/>
                </a:lnTo>
                <a:lnTo>
                  <a:pt x="196438" y="307002"/>
                </a:lnTo>
                <a:lnTo>
                  <a:pt x="204765" y="254292"/>
                </a:lnTo>
                <a:lnTo>
                  <a:pt x="114960" y="254287"/>
                </a:lnTo>
                <a:lnTo>
                  <a:pt x="107220" y="253506"/>
                </a:lnTo>
                <a:lnTo>
                  <a:pt x="97044" y="249752"/>
                </a:lnTo>
                <a:lnTo>
                  <a:pt x="87522" y="240906"/>
                </a:lnTo>
                <a:lnTo>
                  <a:pt x="81747" y="224847"/>
                </a:lnTo>
                <a:lnTo>
                  <a:pt x="82462" y="207540"/>
                </a:lnTo>
                <a:lnTo>
                  <a:pt x="85771" y="164082"/>
                </a:lnTo>
                <a:lnTo>
                  <a:pt x="94071" y="118440"/>
                </a:lnTo>
                <a:lnTo>
                  <a:pt x="114197" y="66558"/>
                </a:lnTo>
                <a:lnTo>
                  <a:pt x="215859" y="49701"/>
                </a:lnTo>
                <a:lnTo>
                  <a:pt x="22161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824614" y="1819782"/>
            <a:ext cx="123825" cy="307340"/>
          </a:xfrm>
          <a:custGeom>
            <a:avLst/>
            <a:gdLst/>
            <a:ahLst/>
            <a:cxnLst/>
            <a:rect l="l" t="t" r="r" b="b"/>
            <a:pathLst>
              <a:path w="123825" h="307339">
                <a:moveTo>
                  <a:pt x="123494" y="0"/>
                </a:moveTo>
                <a:lnTo>
                  <a:pt x="44950" y="0"/>
                </a:lnTo>
                <a:lnTo>
                  <a:pt x="0" y="307002"/>
                </a:lnTo>
                <a:lnTo>
                  <a:pt x="75704" y="307002"/>
                </a:lnTo>
                <a:lnTo>
                  <a:pt x="123494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11903" y="1816519"/>
            <a:ext cx="233045" cy="310515"/>
          </a:xfrm>
          <a:custGeom>
            <a:avLst/>
            <a:gdLst/>
            <a:ahLst/>
            <a:cxnLst/>
            <a:rect l="l" t="t" r="r" b="b"/>
            <a:pathLst>
              <a:path w="233044" h="310514">
                <a:moveTo>
                  <a:pt x="72885" y="0"/>
                </a:moveTo>
                <a:lnTo>
                  <a:pt x="0" y="0"/>
                </a:lnTo>
                <a:lnTo>
                  <a:pt x="53324" y="179984"/>
                </a:lnTo>
                <a:lnTo>
                  <a:pt x="33538" y="310266"/>
                </a:lnTo>
                <a:lnTo>
                  <a:pt x="109214" y="310266"/>
                </a:lnTo>
                <a:lnTo>
                  <a:pt x="126210" y="195552"/>
                </a:lnTo>
                <a:lnTo>
                  <a:pt x="175220" y="105686"/>
                </a:lnTo>
                <a:lnTo>
                  <a:pt x="103621" y="105686"/>
                </a:lnTo>
                <a:lnTo>
                  <a:pt x="72885" y="0"/>
                </a:lnTo>
                <a:close/>
              </a:path>
              <a:path w="233044" h="310514">
                <a:moveTo>
                  <a:pt x="232859" y="0"/>
                </a:moveTo>
                <a:lnTo>
                  <a:pt x="159738" y="0"/>
                </a:lnTo>
                <a:lnTo>
                  <a:pt x="103621" y="105686"/>
                </a:lnTo>
                <a:lnTo>
                  <a:pt x="175220" y="105686"/>
                </a:lnTo>
                <a:lnTo>
                  <a:pt x="23285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618469" y="1816519"/>
            <a:ext cx="222250" cy="310515"/>
          </a:xfrm>
          <a:custGeom>
            <a:avLst/>
            <a:gdLst/>
            <a:ahLst/>
            <a:cxnLst/>
            <a:rect l="l" t="t" r="r" b="b"/>
            <a:pathLst>
              <a:path w="222250" h="310514">
                <a:moveTo>
                  <a:pt x="148788" y="52965"/>
                </a:moveTo>
                <a:lnTo>
                  <a:pt x="73111" y="52965"/>
                </a:lnTo>
                <a:lnTo>
                  <a:pt x="33764" y="310266"/>
                </a:lnTo>
                <a:lnTo>
                  <a:pt x="109440" y="310266"/>
                </a:lnTo>
                <a:lnTo>
                  <a:pt x="148788" y="52965"/>
                </a:lnTo>
                <a:close/>
              </a:path>
              <a:path w="222250" h="310514">
                <a:moveTo>
                  <a:pt x="221673" y="0"/>
                </a:moveTo>
                <a:lnTo>
                  <a:pt x="5591" y="0"/>
                </a:lnTo>
                <a:lnTo>
                  <a:pt x="0" y="52965"/>
                </a:lnTo>
                <a:lnTo>
                  <a:pt x="216090" y="52965"/>
                </a:lnTo>
                <a:lnTo>
                  <a:pt x="221673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19926" y="1816519"/>
            <a:ext cx="224790" cy="310515"/>
          </a:xfrm>
          <a:custGeom>
            <a:avLst/>
            <a:gdLst/>
            <a:ahLst/>
            <a:cxnLst/>
            <a:rect l="l" t="t" r="r" b="b"/>
            <a:pathLst>
              <a:path w="224789" h="310514">
                <a:moveTo>
                  <a:pt x="151410" y="52965"/>
                </a:moveTo>
                <a:lnTo>
                  <a:pt x="72961" y="52965"/>
                </a:lnTo>
                <a:lnTo>
                  <a:pt x="33594" y="310266"/>
                </a:lnTo>
                <a:lnTo>
                  <a:pt x="112327" y="310266"/>
                </a:lnTo>
                <a:lnTo>
                  <a:pt x="151410" y="52965"/>
                </a:lnTo>
                <a:close/>
              </a:path>
              <a:path w="224789" h="310514">
                <a:moveTo>
                  <a:pt x="224560" y="0"/>
                </a:moveTo>
                <a:lnTo>
                  <a:pt x="8422" y="0"/>
                </a:lnTo>
                <a:lnTo>
                  <a:pt x="0" y="52965"/>
                </a:lnTo>
                <a:lnTo>
                  <a:pt x="215854" y="52965"/>
                </a:lnTo>
                <a:lnTo>
                  <a:pt x="22456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812207" y="1816519"/>
            <a:ext cx="235585" cy="310515"/>
          </a:xfrm>
          <a:custGeom>
            <a:avLst/>
            <a:gdLst/>
            <a:ahLst/>
            <a:cxnLst/>
            <a:rect l="l" t="t" r="r" b="b"/>
            <a:pathLst>
              <a:path w="235585" h="310514">
                <a:moveTo>
                  <a:pt x="235386" y="0"/>
                </a:moveTo>
                <a:lnTo>
                  <a:pt x="44704" y="0"/>
                </a:lnTo>
                <a:lnTo>
                  <a:pt x="0" y="310266"/>
                </a:lnTo>
                <a:lnTo>
                  <a:pt x="193465" y="310266"/>
                </a:lnTo>
                <a:lnTo>
                  <a:pt x="199048" y="257550"/>
                </a:lnTo>
                <a:lnTo>
                  <a:pt x="84052" y="257550"/>
                </a:lnTo>
                <a:lnTo>
                  <a:pt x="98028" y="167681"/>
                </a:lnTo>
                <a:lnTo>
                  <a:pt x="182298" y="167681"/>
                </a:lnTo>
                <a:lnTo>
                  <a:pt x="190720" y="117980"/>
                </a:lnTo>
                <a:lnTo>
                  <a:pt x="103612" y="117980"/>
                </a:lnTo>
                <a:lnTo>
                  <a:pt x="114788" y="52965"/>
                </a:lnTo>
                <a:lnTo>
                  <a:pt x="229803" y="52965"/>
                </a:lnTo>
                <a:lnTo>
                  <a:pt x="23538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25267" y="1819782"/>
            <a:ext cx="356870" cy="307340"/>
          </a:xfrm>
          <a:custGeom>
            <a:avLst/>
            <a:gdLst/>
            <a:ahLst/>
            <a:cxnLst/>
            <a:rect l="l" t="t" r="r" b="b"/>
            <a:pathLst>
              <a:path w="356870" h="307339">
                <a:moveTo>
                  <a:pt x="342185" y="96158"/>
                </a:moveTo>
                <a:lnTo>
                  <a:pt x="272241" y="96158"/>
                </a:lnTo>
                <a:lnTo>
                  <a:pt x="269221" y="111706"/>
                </a:lnTo>
                <a:lnTo>
                  <a:pt x="241211" y="306994"/>
                </a:lnTo>
                <a:lnTo>
                  <a:pt x="311273" y="307002"/>
                </a:lnTo>
                <a:lnTo>
                  <a:pt x="342185" y="96158"/>
                </a:lnTo>
                <a:close/>
              </a:path>
              <a:path w="356870" h="307339">
                <a:moveTo>
                  <a:pt x="170698" y="105486"/>
                </a:moveTo>
                <a:lnTo>
                  <a:pt x="101053" y="105486"/>
                </a:lnTo>
                <a:lnTo>
                  <a:pt x="123389" y="306957"/>
                </a:lnTo>
                <a:lnTo>
                  <a:pt x="190665" y="307002"/>
                </a:lnTo>
                <a:lnTo>
                  <a:pt x="235090" y="192179"/>
                </a:lnTo>
                <a:lnTo>
                  <a:pt x="179554" y="192179"/>
                </a:lnTo>
                <a:lnTo>
                  <a:pt x="170698" y="105486"/>
                </a:lnTo>
                <a:close/>
              </a:path>
              <a:path w="356870" h="307339">
                <a:moveTo>
                  <a:pt x="44944" y="0"/>
                </a:moveTo>
                <a:lnTo>
                  <a:pt x="0" y="306963"/>
                </a:lnTo>
                <a:lnTo>
                  <a:pt x="72706" y="307002"/>
                </a:lnTo>
                <a:lnTo>
                  <a:pt x="101053" y="105486"/>
                </a:lnTo>
                <a:lnTo>
                  <a:pt x="170698" y="105486"/>
                </a:lnTo>
                <a:lnTo>
                  <a:pt x="159931" y="96"/>
                </a:lnTo>
                <a:lnTo>
                  <a:pt x="44944" y="0"/>
                </a:lnTo>
                <a:close/>
              </a:path>
              <a:path w="356870" h="307339">
                <a:moveTo>
                  <a:pt x="257960" y="0"/>
                </a:moveTo>
                <a:lnTo>
                  <a:pt x="179554" y="192179"/>
                </a:lnTo>
                <a:lnTo>
                  <a:pt x="235090" y="192179"/>
                </a:lnTo>
                <a:lnTo>
                  <a:pt x="272241" y="96158"/>
                </a:lnTo>
                <a:lnTo>
                  <a:pt x="342185" y="96158"/>
                </a:lnTo>
                <a:lnTo>
                  <a:pt x="356277" y="38"/>
                </a:lnTo>
                <a:lnTo>
                  <a:pt x="25796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50605" y="1819782"/>
            <a:ext cx="280670" cy="307340"/>
          </a:xfrm>
          <a:custGeom>
            <a:avLst/>
            <a:gdLst/>
            <a:ahLst/>
            <a:cxnLst/>
            <a:rect l="l" t="t" r="r" b="b"/>
            <a:pathLst>
              <a:path w="280670" h="307339">
                <a:moveTo>
                  <a:pt x="232793" y="0"/>
                </a:moveTo>
                <a:lnTo>
                  <a:pt x="132011" y="0"/>
                </a:lnTo>
                <a:lnTo>
                  <a:pt x="0" y="307002"/>
                </a:lnTo>
                <a:lnTo>
                  <a:pt x="70311" y="307002"/>
                </a:lnTo>
                <a:lnTo>
                  <a:pt x="100971" y="229436"/>
                </a:lnTo>
                <a:lnTo>
                  <a:pt x="268508" y="229436"/>
                </a:lnTo>
                <a:lnTo>
                  <a:pt x="261747" y="186004"/>
                </a:lnTo>
                <a:lnTo>
                  <a:pt x="120561" y="186004"/>
                </a:lnTo>
                <a:lnTo>
                  <a:pt x="171094" y="68279"/>
                </a:lnTo>
                <a:lnTo>
                  <a:pt x="243422" y="68279"/>
                </a:lnTo>
                <a:lnTo>
                  <a:pt x="232793" y="0"/>
                </a:lnTo>
                <a:close/>
              </a:path>
              <a:path w="280670" h="307339">
                <a:moveTo>
                  <a:pt x="268508" y="229436"/>
                </a:moveTo>
                <a:lnTo>
                  <a:pt x="196455" y="229436"/>
                </a:lnTo>
                <a:lnTo>
                  <a:pt x="207622" y="307002"/>
                </a:lnTo>
                <a:lnTo>
                  <a:pt x="280582" y="307002"/>
                </a:lnTo>
                <a:lnTo>
                  <a:pt x="268508" y="229436"/>
                </a:lnTo>
                <a:close/>
              </a:path>
              <a:path w="280670" h="307339">
                <a:moveTo>
                  <a:pt x="243422" y="68279"/>
                </a:moveTo>
                <a:lnTo>
                  <a:pt x="171094" y="68279"/>
                </a:lnTo>
                <a:lnTo>
                  <a:pt x="188127" y="186004"/>
                </a:lnTo>
                <a:lnTo>
                  <a:pt x="261747" y="186004"/>
                </a:lnTo>
                <a:lnTo>
                  <a:pt x="243422" y="68279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31923"/>
            <a:ext cx="101600" cy="287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3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4887004"/>
            <a:ext cx="88900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/YYY/ZZZ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  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r>
              <a:rPr dirty="0" sz="500" spc="-15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ev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isi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1.1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3200" spc="-15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dirty="0" sz="3200" spc="-155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 sz="3200" spc="-175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3200" spc="-150">
                <a:solidFill>
                  <a:srgbClr val="000000"/>
                </a:solidFill>
                <a:latin typeface="Verdana"/>
                <a:cs typeface="Verdana"/>
              </a:rPr>
              <a:t>pit</a:t>
            </a:r>
            <a:r>
              <a:rPr dirty="0" sz="3200" spc="-155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dirty="0" sz="320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dirty="0" sz="3200" spc="-30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-150">
                <a:solidFill>
                  <a:srgbClr val="000000"/>
                </a:solidFill>
                <a:latin typeface="Verdana"/>
                <a:cs typeface="Verdana"/>
              </a:rPr>
              <a:t>Hje</a:t>
            </a:r>
            <a:r>
              <a:rPr dirty="0" sz="3200" spc="-190">
                <a:solidFill>
                  <a:srgbClr val="000000"/>
                </a:solidFill>
                <a:latin typeface="Verdana"/>
                <a:cs typeface="Verdana"/>
              </a:rPr>
              <a:t>mm</a:t>
            </a:r>
            <a:r>
              <a:rPr dirty="0" sz="3200" spc="-2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 sz="3200" spc="-30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-170">
                <a:solidFill>
                  <a:srgbClr val="000000"/>
                </a:solidFill>
                <a:latin typeface="Verdana"/>
                <a:cs typeface="Verdana"/>
              </a:rPr>
              <a:t>setup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3563" y="1800889"/>
            <a:ext cx="494396" cy="191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03100" y="1963425"/>
            <a:ext cx="695323" cy="6947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03825" y="4897556"/>
            <a:ext cx="503864" cy="503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55988" y="2547622"/>
            <a:ext cx="1624965" cy="1288415"/>
          </a:xfrm>
          <a:custGeom>
            <a:avLst/>
            <a:gdLst/>
            <a:ahLst/>
            <a:cxnLst/>
            <a:rect l="l" t="t" r="r" b="b"/>
            <a:pathLst>
              <a:path w="1624964" h="1288414">
                <a:moveTo>
                  <a:pt x="1624887" y="0"/>
                </a:moveTo>
                <a:lnTo>
                  <a:pt x="0" y="1287855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67371" y="2530008"/>
            <a:ext cx="135890" cy="126364"/>
          </a:xfrm>
          <a:custGeom>
            <a:avLst/>
            <a:gdLst/>
            <a:ahLst/>
            <a:cxnLst/>
            <a:rect l="l" t="t" r="r" b="b"/>
            <a:pathLst>
              <a:path w="135889" h="126364">
                <a:moveTo>
                  <a:pt x="121961" y="35224"/>
                </a:moveTo>
                <a:lnTo>
                  <a:pt x="91282" y="35224"/>
                </a:lnTo>
                <a:lnTo>
                  <a:pt x="61203" y="112199"/>
                </a:lnTo>
                <a:lnTo>
                  <a:pt x="64833" y="120484"/>
                </a:lnTo>
                <a:lnTo>
                  <a:pt x="79532" y="126229"/>
                </a:lnTo>
                <a:lnTo>
                  <a:pt x="87817" y="122599"/>
                </a:lnTo>
                <a:lnTo>
                  <a:pt x="121961" y="35224"/>
                </a:lnTo>
                <a:close/>
              </a:path>
              <a:path w="135889" h="126364">
                <a:moveTo>
                  <a:pt x="135726" y="0"/>
                </a:moveTo>
                <a:lnTo>
                  <a:pt x="5425" y="18644"/>
                </a:lnTo>
                <a:lnTo>
                  <a:pt x="0" y="25882"/>
                </a:lnTo>
                <a:lnTo>
                  <a:pt x="2235" y="41504"/>
                </a:lnTo>
                <a:lnTo>
                  <a:pt x="9472" y="46931"/>
                </a:lnTo>
                <a:lnTo>
                  <a:pt x="91282" y="35224"/>
                </a:lnTo>
                <a:lnTo>
                  <a:pt x="121961" y="35224"/>
                </a:lnTo>
                <a:lnTo>
                  <a:pt x="135726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52786" y="2859873"/>
            <a:ext cx="523875" cy="523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78760" y="4353849"/>
            <a:ext cx="719136" cy="719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2054" y="3994265"/>
            <a:ext cx="573578" cy="5735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4787" y="4037928"/>
            <a:ext cx="432381" cy="432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8437" y="4031578"/>
            <a:ext cx="445134" cy="445134"/>
          </a:xfrm>
          <a:custGeom>
            <a:avLst/>
            <a:gdLst/>
            <a:ahLst/>
            <a:cxnLst/>
            <a:rect l="l" t="t" r="r" b="b"/>
            <a:pathLst>
              <a:path w="445134" h="445135">
                <a:moveTo>
                  <a:pt x="0" y="0"/>
                </a:moveTo>
                <a:lnTo>
                  <a:pt x="444896" y="0"/>
                </a:lnTo>
                <a:lnTo>
                  <a:pt x="444896" y="444896"/>
                </a:lnTo>
                <a:lnTo>
                  <a:pt x="0" y="444896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03811" y="3990442"/>
            <a:ext cx="252175" cy="376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96580" y="4993742"/>
            <a:ext cx="221969" cy="247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38492" y="4390714"/>
            <a:ext cx="208279" cy="579755"/>
          </a:xfrm>
          <a:custGeom>
            <a:avLst/>
            <a:gdLst/>
            <a:ahLst/>
            <a:cxnLst/>
            <a:rect l="l" t="t" r="r" b="b"/>
            <a:pathLst>
              <a:path w="208280" h="579754">
                <a:moveTo>
                  <a:pt x="0" y="0"/>
                </a:moveTo>
                <a:lnTo>
                  <a:pt x="208239" y="579257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19824" y="4366812"/>
            <a:ext cx="71755" cy="85090"/>
          </a:xfrm>
          <a:custGeom>
            <a:avLst/>
            <a:gdLst/>
            <a:ahLst/>
            <a:cxnLst/>
            <a:rect l="l" t="t" r="r" b="b"/>
            <a:pathLst>
              <a:path w="71755" h="85089">
                <a:moveTo>
                  <a:pt x="10074" y="0"/>
                </a:moveTo>
                <a:lnTo>
                  <a:pt x="0" y="84595"/>
                </a:lnTo>
                <a:lnTo>
                  <a:pt x="71706" y="58817"/>
                </a:lnTo>
                <a:lnTo>
                  <a:pt x="10074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93692" y="4909277"/>
            <a:ext cx="71755" cy="85090"/>
          </a:xfrm>
          <a:custGeom>
            <a:avLst/>
            <a:gdLst/>
            <a:ahLst/>
            <a:cxnLst/>
            <a:rect l="l" t="t" r="r" b="b"/>
            <a:pathLst>
              <a:path w="71755" h="85089">
                <a:moveTo>
                  <a:pt x="71708" y="0"/>
                </a:moveTo>
                <a:lnTo>
                  <a:pt x="0" y="25778"/>
                </a:lnTo>
                <a:lnTo>
                  <a:pt x="61631" y="84597"/>
                </a:lnTo>
                <a:lnTo>
                  <a:pt x="71708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897885" y="4539817"/>
            <a:ext cx="257537" cy="2575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296599" y="3990442"/>
            <a:ext cx="371234" cy="251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73867" y="4043255"/>
            <a:ext cx="367529" cy="362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6545" y="4028807"/>
            <a:ext cx="308175" cy="4500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99290" y="4090177"/>
            <a:ext cx="289254" cy="3028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308873" y="1493334"/>
            <a:ext cx="12166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Verdana"/>
                <a:cs typeface="Verdana"/>
              </a:rPr>
              <a:t>”</a:t>
            </a:r>
            <a:r>
              <a:rPr dirty="0" sz="800" spc="-5" b="1">
                <a:latin typeface="Verdana"/>
                <a:cs typeface="Verdana"/>
              </a:rPr>
              <a:t>Call</a:t>
            </a:r>
            <a:r>
              <a:rPr dirty="0" sz="800" spc="-5" b="1">
                <a:latin typeface="Verdana"/>
                <a:cs typeface="Verdana"/>
              </a:rPr>
              <a:t> </a:t>
            </a:r>
            <a:r>
              <a:rPr dirty="0" sz="800" b="1">
                <a:latin typeface="Verdana"/>
                <a:cs typeface="Verdana"/>
              </a:rPr>
              <a:t>cen</a:t>
            </a:r>
            <a:r>
              <a:rPr dirty="0" sz="800" spc="-5" b="1">
                <a:latin typeface="Verdana"/>
                <a:cs typeface="Verdana"/>
              </a:rPr>
              <a:t>t</a:t>
            </a:r>
            <a:r>
              <a:rPr dirty="0" sz="800" b="1">
                <a:latin typeface="Verdana"/>
                <a:cs typeface="Verdana"/>
              </a:rPr>
              <a:t>er”</a:t>
            </a:r>
            <a:r>
              <a:rPr dirty="0" sz="800" spc="-5" b="1">
                <a:latin typeface="Verdana"/>
                <a:cs typeface="Verdana"/>
              </a:rPr>
              <a:t> </a:t>
            </a:r>
            <a:r>
              <a:rPr dirty="0" sz="800" b="1">
                <a:latin typeface="Verdana"/>
                <a:cs typeface="Verdana"/>
              </a:rPr>
              <a:t>p</a:t>
            </a:r>
            <a:r>
              <a:rPr dirty="0" sz="800" spc="-10" b="1">
                <a:latin typeface="Verdana"/>
                <a:cs typeface="Verdana"/>
              </a:rPr>
              <a:t>å</a:t>
            </a:r>
            <a:r>
              <a:rPr dirty="0" sz="800" spc="-5" b="1">
                <a:latin typeface="Verdana"/>
                <a:cs typeface="Verdana"/>
              </a:rPr>
              <a:t> </a:t>
            </a:r>
            <a:r>
              <a:rPr dirty="0" sz="800" b="1">
                <a:latin typeface="Verdana"/>
                <a:cs typeface="Verdana"/>
              </a:rPr>
              <a:t>OUH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893155" y="1737591"/>
            <a:ext cx="755562" cy="7558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89754" y="1784266"/>
            <a:ext cx="617146" cy="6173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06019" y="1843572"/>
            <a:ext cx="441248" cy="3497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45996" y="2035837"/>
            <a:ext cx="1782445" cy="22225"/>
          </a:xfrm>
          <a:custGeom>
            <a:avLst/>
            <a:gdLst/>
            <a:ahLst/>
            <a:cxnLst/>
            <a:rect l="l" t="t" r="r" b="b"/>
            <a:pathLst>
              <a:path w="1782445" h="22225">
                <a:moveTo>
                  <a:pt x="0" y="0"/>
                </a:moveTo>
                <a:lnTo>
                  <a:pt x="1782362" y="21613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20793" y="1977807"/>
            <a:ext cx="116839" cy="118110"/>
          </a:xfrm>
          <a:custGeom>
            <a:avLst/>
            <a:gdLst/>
            <a:ahLst/>
            <a:cxnLst/>
            <a:rect l="l" t="t" r="r" b="b"/>
            <a:pathLst>
              <a:path w="116839" h="118110">
                <a:moveTo>
                  <a:pt x="101771" y="0"/>
                </a:moveTo>
                <a:lnTo>
                  <a:pt x="0" y="57724"/>
                </a:lnTo>
                <a:lnTo>
                  <a:pt x="100341" y="117899"/>
                </a:lnTo>
                <a:lnTo>
                  <a:pt x="108141" y="115947"/>
                </a:lnTo>
                <a:lnTo>
                  <a:pt x="115356" y="103916"/>
                </a:lnTo>
                <a:lnTo>
                  <a:pt x="113404" y="96116"/>
                </a:lnTo>
                <a:lnTo>
                  <a:pt x="50406" y="58334"/>
                </a:lnTo>
                <a:lnTo>
                  <a:pt x="114302" y="22092"/>
                </a:lnTo>
                <a:lnTo>
                  <a:pt x="116442" y="14342"/>
                </a:lnTo>
                <a:lnTo>
                  <a:pt x="109522" y="2139"/>
                </a:lnTo>
                <a:lnTo>
                  <a:pt x="101771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37118" y="1997581"/>
            <a:ext cx="116839" cy="118110"/>
          </a:xfrm>
          <a:custGeom>
            <a:avLst/>
            <a:gdLst/>
            <a:ahLst/>
            <a:cxnLst/>
            <a:rect l="l" t="t" r="r" b="b"/>
            <a:pathLst>
              <a:path w="116839" h="118110">
                <a:moveTo>
                  <a:pt x="16101" y="0"/>
                </a:moveTo>
                <a:lnTo>
                  <a:pt x="8300" y="1950"/>
                </a:lnTo>
                <a:lnTo>
                  <a:pt x="1085" y="13981"/>
                </a:lnTo>
                <a:lnTo>
                  <a:pt x="3037" y="21783"/>
                </a:lnTo>
                <a:lnTo>
                  <a:pt x="66037" y="59562"/>
                </a:lnTo>
                <a:lnTo>
                  <a:pt x="2139" y="95804"/>
                </a:lnTo>
                <a:lnTo>
                  <a:pt x="0" y="103557"/>
                </a:lnTo>
                <a:lnTo>
                  <a:pt x="6920" y="115757"/>
                </a:lnTo>
                <a:lnTo>
                  <a:pt x="14671" y="117899"/>
                </a:lnTo>
                <a:lnTo>
                  <a:pt x="116443" y="60175"/>
                </a:lnTo>
                <a:lnTo>
                  <a:pt x="16101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577373" y="1854284"/>
            <a:ext cx="629029" cy="5250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49146" y="2530355"/>
            <a:ext cx="1776095" cy="21590"/>
          </a:xfrm>
          <a:custGeom>
            <a:avLst/>
            <a:gdLst/>
            <a:ahLst/>
            <a:cxnLst/>
            <a:rect l="l" t="t" r="r" b="b"/>
            <a:pathLst>
              <a:path w="1776095" h="21589">
                <a:moveTo>
                  <a:pt x="0" y="0"/>
                </a:moveTo>
                <a:lnTo>
                  <a:pt x="1776062" y="21537"/>
                </a:lnTo>
              </a:path>
            </a:pathLst>
          </a:custGeom>
          <a:ln w="28574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20793" y="2465071"/>
            <a:ext cx="131445" cy="132715"/>
          </a:xfrm>
          <a:custGeom>
            <a:avLst/>
            <a:gdLst/>
            <a:ahLst/>
            <a:cxnLst/>
            <a:rect l="l" t="t" r="r" b="b"/>
            <a:pathLst>
              <a:path w="131445" h="132714">
                <a:moveTo>
                  <a:pt x="114493" y="0"/>
                </a:moveTo>
                <a:lnTo>
                  <a:pt x="0" y="64940"/>
                </a:lnTo>
                <a:lnTo>
                  <a:pt x="112883" y="132637"/>
                </a:lnTo>
                <a:lnTo>
                  <a:pt x="121659" y="130441"/>
                </a:lnTo>
                <a:lnTo>
                  <a:pt x="129776" y="116907"/>
                </a:lnTo>
                <a:lnTo>
                  <a:pt x="127580" y="108131"/>
                </a:lnTo>
                <a:lnTo>
                  <a:pt x="56705" y="65627"/>
                </a:lnTo>
                <a:lnTo>
                  <a:pt x="128590" y="24855"/>
                </a:lnTo>
                <a:lnTo>
                  <a:pt x="130997" y="16135"/>
                </a:lnTo>
                <a:lnTo>
                  <a:pt x="123212" y="2407"/>
                </a:lnTo>
                <a:lnTo>
                  <a:pt x="114493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222563" y="2484539"/>
            <a:ext cx="131445" cy="132715"/>
          </a:xfrm>
          <a:custGeom>
            <a:avLst/>
            <a:gdLst/>
            <a:ahLst/>
            <a:cxnLst/>
            <a:rect l="l" t="t" r="r" b="b"/>
            <a:pathLst>
              <a:path w="131445" h="132714">
                <a:moveTo>
                  <a:pt x="18114" y="0"/>
                </a:moveTo>
                <a:lnTo>
                  <a:pt x="9338" y="2195"/>
                </a:lnTo>
                <a:lnTo>
                  <a:pt x="1221" y="15730"/>
                </a:lnTo>
                <a:lnTo>
                  <a:pt x="3417" y="24505"/>
                </a:lnTo>
                <a:lnTo>
                  <a:pt x="74292" y="67010"/>
                </a:lnTo>
                <a:lnTo>
                  <a:pt x="2407" y="107782"/>
                </a:lnTo>
                <a:lnTo>
                  <a:pt x="0" y="116502"/>
                </a:lnTo>
                <a:lnTo>
                  <a:pt x="7785" y="130229"/>
                </a:lnTo>
                <a:lnTo>
                  <a:pt x="16506" y="132637"/>
                </a:lnTo>
                <a:lnTo>
                  <a:pt x="130999" y="67697"/>
                </a:lnTo>
                <a:lnTo>
                  <a:pt x="1811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45833" y="2350029"/>
            <a:ext cx="357522" cy="3599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92605" y="2351435"/>
            <a:ext cx="354421" cy="3658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53312" y="2379333"/>
            <a:ext cx="350721" cy="3507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310507" y="1864615"/>
            <a:ext cx="364157" cy="3641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678671" y="1311130"/>
            <a:ext cx="426472" cy="4264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138341" y="4491381"/>
            <a:ext cx="483483" cy="3260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69841" y="4008134"/>
            <a:ext cx="616112" cy="4929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233047" y="3851147"/>
            <a:ext cx="793050" cy="7930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473621" y="4734519"/>
            <a:ext cx="221968" cy="24724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64086" y="4501032"/>
            <a:ext cx="793050" cy="7930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5573304" y="3512531"/>
            <a:ext cx="1219835" cy="266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15595">
              <a:lnSpc>
                <a:spcPct val="113700"/>
              </a:lnSpc>
            </a:pPr>
            <a:r>
              <a:rPr dirty="0" sz="800" b="1">
                <a:latin typeface="Verdana"/>
                <a:cs typeface="Verdana"/>
              </a:rPr>
              <a:t>Ger</a:t>
            </a:r>
            <a:r>
              <a:rPr dirty="0" sz="800" spc="-5" b="1">
                <a:latin typeface="Verdana"/>
                <a:cs typeface="Verdana"/>
              </a:rPr>
              <a:t>iat</a:t>
            </a:r>
            <a:r>
              <a:rPr dirty="0" sz="800" spc="-5" b="1">
                <a:latin typeface="Verdana"/>
                <a:cs typeface="Verdana"/>
              </a:rPr>
              <a:t>r</a:t>
            </a:r>
            <a:r>
              <a:rPr dirty="0" sz="800" spc="-5" b="1">
                <a:latin typeface="Verdana"/>
                <a:cs typeface="Verdana"/>
              </a:rPr>
              <a:t>i</a:t>
            </a:r>
            <a:r>
              <a:rPr dirty="0" sz="800" spc="-5" b="1">
                <a:latin typeface="Verdana"/>
                <a:cs typeface="Verdana"/>
              </a:rPr>
              <a:t>s</a:t>
            </a:r>
            <a:r>
              <a:rPr dirty="0" sz="800" spc="-10" b="1">
                <a:latin typeface="Verdana"/>
                <a:cs typeface="Verdana"/>
              </a:rPr>
              <a:t>k</a:t>
            </a:r>
            <a:r>
              <a:rPr dirty="0" sz="800" spc="-5" b="1">
                <a:latin typeface="Verdana"/>
                <a:cs typeface="Verdana"/>
              </a:rPr>
              <a:t> Projekt</a:t>
            </a:r>
            <a:r>
              <a:rPr dirty="0" sz="800" spc="-5" b="1">
                <a:latin typeface="Verdana"/>
                <a:cs typeface="Verdana"/>
              </a:rPr>
              <a:t> sygeplejeske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04756" y="5271028"/>
            <a:ext cx="124777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Verdana"/>
                <a:cs typeface="Verdana"/>
              </a:rPr>
              <a:t>O</a:t>
            </a:r>
            <a:r>
              <a:rPr dirty="0" sz="800" spc="-10" b="1">
                <a:latin typeface="Verdana"/>
                <a:cs typeface="Verdana"/>
              </a:rPr>
              <a:t>K</a:t>
            </a:r>
            <a:r>
              <a:rPr dirty="0" sz="800" spc="-5" b="1">
                <a:latin typeface="Verdana"/>
                <a:cs typeface="Verdana"/>
              </a:rPr>
              <a:t> </a:t>
            </a:r>
            <a:r>
              <a:rPr dirty="0" sz="800" b="1">
                <a:latin typeface="Verdana"/>
                <a:cs typeface="Verdana"/>
              </a:rPr>
              <a:t>H</a:t>
            </a:r>
            <a:r>
              <a:rPr dirty="0" sz="800" spc="-5" b="1">
                <a:latin typeface="Verdana"/>
                <a:cs typeface="Verdana"/>
              </a:rPr>
              <a:t>j</a:t>
            </a:r>
            <a:r>
              <a:rPr dirty="0" sz="800" b="1">
                <a:latin typeface="Verdana"/>
                <a:cs typeface="Verdana"/>
              </a:rPr>
              <a:t>emmes</a:t>
            </a:r>
            <a:r>
              <a:rPr dirty="0" sz="800" spc="-10" b="1">
                <a:latin typeface="Verdana"/>
                <a:cs typeface="Verdana"/>
              </a:rPr>
              <a:t>y</a:t>
            </a:r>
            <a:r>
              <a:rPr dirty="0" sz="800" b="1">
                <a:latin typeface="Verdana"/>
                <a:cs typeface="Verdana"/>
              </a:rPr>
              <a:t>gep</a:t>
            </a:r>
            <a:r>
              <a:rPr dirty="0" sz="800" spc="-5" b="1">
                <a:latin typeface="Verdana"/>
                <a:cs typeface="Verdana"/>
              </a:rPr>
              <a:t>l</a:t>
            </a:r>
            <a:r>
              <a:rPr dirty="0" sz="800" b="1">
                <a:latin typeface="Verdana"/>
                <a:cs typeface="Verdana"/>
              </a:rPr>
              <a:t>e</a:t>
            </a:r>
            <a:r>
              <a:rPr dirty="0" sz="800" spc="-5" b="1">
                <a:latin typeface="Verdana"/>
                <a:cs typeface="Verdana"/>
              </a:rPr>
              <a:t>j</a:t>
            </a:r>
            <a:r>
              <a:rPr dirty="0" sz="800" b="1">
                <a:latin typeface="Verdana"/>
                <a:cs typeface="Verdana"/>
              </a:rPr>
              <a:t>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861260" y="4326774"/>
            <a:ext cx="1421476" cy="81880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912900" y="4353849"/>
            <a:ext cx="1320128" cy="71913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912900" y="4353849"/>
            <a:ext cx="1320165" cy="719455"/>
          </a:xfrm>
          <a:custGeom>
            <a:avLst/>
            <a:gdLst/>
            <a:ahLst/>
            <a:cxnLst/>
            <a:rect l="l" t="t" r="r" b="b"/>
            <a:pathLst>
              <a:path w="1320164" h="719454">
                <a:moveTo>
                  <a:pt x="0" y="359569"/>
                </a:moveTo>
                <a:lnTo>
                  <a:pt x="359569" y="0"/>
                </a:lnTo>
                <a:lnTo>
                  <a:pt x="359569" y="179784"/>
                </a:lnTo>
                <a:lnTo>
                  <a:pt x="1320127" y="179784"/>
                </a:lnTo>
                <a:lnTo>
                  <a:pt x="1320127" y="539353"/>
                </a:lnTo>
                <a:lnTo>
                  <a:pt x="359569" y="539353"/>
                </a:lnTo>
                <a:lnTo>
                  <a:pt x="359569" y="719138"/>
                </a:lnTo>
                <a:lnTo>
                  <a:pt x="0" y="359569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31923"/>
            <a:ext cx="101600" cy="287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4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4887004"/>
            <a:ext cx="88900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/YYY/ZZZ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  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r>
              <a:rPr dirty="0" sz="500" spc="-15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ev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isi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1.1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949" rIns="0" bIns="0" rtlCol="0" vert="horz">
            <a:spAutoFit/>
          </a:bodyPr>
          <a:lstStyle/>
          <a:p>
            <a:pPr marL="46990">
              <a:lnSpc>
                <a:spcPct val="100000"/>
              </a:lnSpc>
            </a:pPr>
            <a:r>
              <a:rPr dirty="0" sz="3200" spc="-150">
                <a:solidFill>
                  <a:srgbClr val="000000"/>
                </a:solidFill>
                <a:latin typeface="Verdana"/>
                <a:cs typeface="Verdana"/>
              </a:rPr>
              <a:t>Klini</a:t>
            </a:r>
            <a:r>
              <a:rPr dirty="0" sz="3200" spc="-175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dirty="0" sz="3200" spc="-20">
                <a:solidFill>
                  <a:srgbClr val="000000"/>
                </a:solidFill>
                <a:latin typeface="Verdana"/>
                <a:cs typeface="Verdana"/>
              </a:rPr>
              <a:t>k</a:t>
            </a:r>
            <a:r>
              <a:rPr dirty="0" sz="3200" spc="-305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3200" spc="-170">
                <a:solidFill>
                  <a:srgbClr val="000000"/>
                </a:solidFill>
                <a:latin typeface="Verdana"/>
                <a:cs typeface="Verdana"/>
              </a:rPr>
              <a:t>moni</a:t>
            </a:r>
            <a:r>
              <a:rPr dirty="0" sz="3200" spc="-175">
                <a:solidFill>
                  <a:srgbClr val="000000"/>
                </a:solidFill>
                <a:latin typeface="Verdana"/>
                <a:cs typeface="Verdana"/>
              </a:rPr>
              <a:t>torer</a:t>
            </a:r>
            <a:r>
              <a:rPr dirty="0" sz="3200" spc="-170">
                <a:solidFill>
                  <a:srgbClr val="000000"/>
                </a:solidFill>
                <a:latin typeface="Verdana"/>
                <a:cs typeface="Verdana"/>
              </a:rPr>
              <a:t>ingsuds</a:t>
            </a:r>
            <a:r>
              <a:rPr dirty="0" sz="3200" spc="-185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dirty="0" sz="3200" spc="-170">
                <a:solidFill>
                  <a:srgbClr val="000000"/>
                </a:solidFill>
                <a:latin typeface="Verdana"/>
                <a:cs typeface="Verdana"/>
              </a:rPr>
              <a:t>yr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1901" y="1701143"/>
            <a:ext cx="4902311" cy="3676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35826" y="4808551"/>
            <a:ext cx="1330553" cy="1482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99942" y="4509477"/>
            <a:ext cx="3001161" cy="1412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9154" y="1701132"/>
            <a:ext cx="2158999" cy="2158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95747" y="3805011"/>
            <a:ext cx="1874635" cy="2797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31923"/>
            <a:ext cx="101600" cy="287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5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4887004"/>
            <a:ext cx="88900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/YYY/ZZZ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  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r>
              <a:rPr dirty="0" sz="500" spc="-15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ev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isi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1.1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3915" y="692163"/>
            <a:ext cx="8116167" cy="5616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21360" y="1562768"/>
            <a:ext cx="4022638" cy="3898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3858" y="2163202"/>
            <a:ext cx="5477630" cy="46947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91910" y="3341916"/>
            <a:ext cx="4539855" cy="3516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52550" y="431959"/>
            <a:ext cx="2644544" cy="3634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00" y="6431923"/>
            <a:ext cx="101600" cy="2870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page</a:t>
            </a:r>
            <a:r>
              <a:rPr dirty="0" sz="600" spc="-5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dirty="0" sz="600">
                <a:solidFill>
                  <a:srgbClr val="7F7F7F"/>
                </a:solidFill>
                <a:latin typeface="Verdana"/>
                <a:cs typeface="Verdana"/>
              </a:rPr>
              <a:t>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9577" y="6485587"/>
            <a:ext cx="127635" cy="186690"/>
          </a:xfrm>
          <a:custGeom>
            <a:avLst/>
            <a:gdLst/>
            <a:ahLst/>
            <a:cxnLst/>
            <a:rect l="l" t="t" r="r" b="b"/>
            <a:pathLst>
              <a:path w="127634" h="186690">
                <a:moveTo>
                  <a:pt x="127641" y="0"/>
                </a:moveTo>
                <a:lnTo>
                  <a:pt x="65167" y="0"/>
                </a:lnTo>
                <a:lnTo>
                  <a:pt x="24397" y="35579"/>
                </a:lnTo>
                <a:lnTo>
                  <a:pt x="18370" y="71724"/>
                </a:lnTo>
                <a:lnTo>
                  <a:pt x="18605" y="75122"/>
                </a:lnTo>
                <a:lnTo>
                  <a:pt x="19877" y="82374"/>
                </a:lnTo>
                <a:lnTo>
                  <a:pt x="28743" y="94269"/>
                </a:lnTo>
                <a:lnTo>
                  <a:pt x="42964" y="101394"/>
                </a:lnTo>
                <a:lnTo>
                  <a:pt x="54865" y="106681"/>
                </a:lnTo>
                <a:lnTo>
                  <a:pt x="66618" y="112245"/>
                </a:lnTo>
                <a:lnTo>
                  <a:pt x="74906" y="119451"/>
                </a:lnTo>
                <a:lnTo>
                  <a:pt x="77775" y="130256"/>
                </a:lnTo>
                <a:lnTo>
                  <a:pt x="71934" y="148603"/>
                </a:lnTo>
                <a:lnTo>
                  <a:pt x="63034" y="154078"/>
                </a:lnTo>
                <a:lnTo>
                  <a:pt x="5149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08" y="152594"/>
                </a:lnTo>
                <a:lnTo>
                  <a:pt x="126069" y="109084"/>
                </a:lnTo>
                <a:lnTo>
                  <a:pt x="124379" y="100195"/>
                </a:lnTo>
                <a:lnTo>
                  <a:pt x="116146" y="88995"/>
                </a:lnTo>
                <a:lnTo>
                  <a:pt x="101162" y="80753"/>
                </a:lnTo>
                <a:lnTo>
                  <a:pt x="87489" y="74675"/>
                </a:lnTo>
                <a:lnTo>
                  <a:pt x="79136" y="71669"/>
                </a:lnTo>
                <a:lnTo>
                  <a:pt x="71398" y="67182"/>
                </a:lnTo>
                <a:lnTo>
                  <a:pt x="66001" y="56143"/>
                </a:lnTo>
                <a:lnTo>
                  <a:pt x="71334" y="36751"/>
                </a:lnTo>
                <a:lnTo>
                  <a:pt x="79264" y="30624"/>
                </a:lnTo>
                <a:lnTo>
                  <a:pt x="90531" y="30347"/>
                </a:lnTo>
                <a:lnTo>
                  <a:pt x="121756" y="30186"/>
                </a:lnTo>
                <a:lnTo>
                  <a:pt x="12764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8325" y="6485587"/>
            <a:ext cx="128270" cy="186690"/>
          </a:xfrm>
          <a:custGeom>
            <a:avLst/>
            <a:gdLst/>
            <a:ahLst/>
            <a:cxnLst/>
            <a:rect l="l" t="t" r="r" b="b"/>
            <a:pathLst>
              <a:path w="128270" h="186690">
                <a:moveTo>
                  <a:pt x="127649" y="0"/>
                </a:moveTo>
                <a:lnTo>
                  <a:pt x="65044" y="0"/>
                </a:lnTo>
                <a:lnTo>
                  <a:pt x="24239" y="35598"/>
                </a:lnTo>
                <a:lnTo>
                  <a:pt x="18374" y="71750"/>
                </a:lnTo>
                <a:lnTo>
                  <a:pt x="18612" y="75132"/>
                </a:lnTo>
                <a:lnTo>
                  <a:pt x="19903" y="82751"/>
                </a:lnTo>
                <a:lnTo>
                  <a:pt x="28899" y="95064"/>
                </a:lnTo>
                <a:lnTo>
                  <a:pt x="43192" y="101708"/>
                </a:lnTo>
                <a:lnTo>
                  <a:pt x="55090" y="106839"/>
                </a:lnTo>
                <a:lnTo>
                  <a:pt x="66762" y="112338"/>
                </a:lnTo>
                <a:lnTo>
                  <a:pt x="74996" y="119567"/>
                </a:lnTo>
                <a:lnTo>
                  <a:pt x="77768" y="130494"/>
                </a:lnTo>
                <a:lnTo>
                  <a:pt x="71901" y="148716"/>
                </a:lnTo>
                <a:lnTo>
                  <a:pt x="62918" y="154098"/>
                </a:lnTo>
                <a:lnTo>
                  <a:pt x="5145" y="154432"/>
                </a:lnTo>
                <a:lnTo>
                  <a:pt x="0" y="186120"/>
                </a:lnTo>
                <a:lnTo>
                  <a:pt x="83330" y="186447"/>
                </a:lnTo>
                <a:lnTo>
                  <a:pt x="120413" y="152602"/>
                </a:lnTo>
                <a:lnTo>
                  <a:pt x="126076" y="109088"/>
                </a:lnTo>
                <a:lnTo>
                  <a:pt x="124384" y="100197"/>
                </a:lnTo>
                <a:lnTo>
                  <a:pt x="116152" y="88999"/>
                </a:lnTo>
                <a:lnTo>
                  <a:pt x="101108" y="80756"/>
                </a:lnTo>
                <a:lnTo>
                  <a:pt x="87458" y="74677"/>
                </a:lnTo>
                <a:lnTo>
                  <a:pt x="79137" y="71670"/>
                </a:lnTo>
                <a:lnTo>
                  <a:pt x="71402" y="67219"/>
                </a:lnTo>
                <a:lnTo>
                  <a:pt x="65967" y="56297"/>
                </a:lnTo>
                <a:lnTo>
                  <a:pt x="71300" y="36837"/>
                </a:lnTo>
                <a:lnTo>
                  <a:pt x="79180" y="30644"/>
                </a:lnTo>
                <a:lnTo>
                  <a:pt x="90470" y="30354"/>
                </a:lnTo>
                <a:lnTo>
                  <a:pt x="121706" y="30186"/>
                </a:lnTo>
                <a:lnTo>
                  <a:pt x="12764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22327" y="6485587"/>
            <a:ext cx="134620" cy="186690"/>
          </a:xfrm>
          <a:custGeom>
            <a:avLst/>
            <a:gdLst/>
            <a:ahLst/>
            <a:cxnLst/>
            <a:rect l="l" t="t" r="r" b="b"/>
            <a:pathLst>
              <a:path w="134620" h="186690">
                <a:moveTo>
                  <a:pt x="134268" y="0"/>
                </a:moveTo>
                <a:lnTo>
                  <a:pt x="67780" y="0"/>
                </a:lnTo>
                <a:lnTo>
                  <a:pt x="61944" y="860"/>
                </a:lnTo>
                <a:lnTo>
                  <a:pt x="26777" y="21570"/>
                </a:lnTo>
                <a:lnTo>
                  <a:pt x="10342" y="59759"/>
                </a:lnTo>
                <a:lnTo>
                  <a:pt x="2946" y="99543"/>
                </a:lnTo>
                <a:lnTo>
                  <a:pt x="0" y="130336"/>
                </a:lnTo>
                <a:lnTo>
                  <a:pt x="3573" y="151959"/>
                </a:lnTo>
                <a:lnTo>
                  <a:pt x="28952" y="183488"/>
                </a:lnTo>
                <a:lnTo>
                  <a:pt x="118968" y="186447"/>
                </a:lnTo>
                <a:lnTo>
                  <a:pt x="123987" y="154757"/>
                </a:lnTo>
                <a:lnTo>
                  <a:pt x="69515" y="154432"/>
                </a:lnTo>
                <a:lnTo>
                  <a:pt x="60860" y="152773"/>
                </a:lnTo>
                <a:lnTo>
                  <a:pt x="51491" y="143967"/>
                </a:lnTo>
                <a:lnTo>
                  <a:pt x="51444" y="125768"/>
                </a:lnTo>
                <a:lnTo>
                  <a:pt x="51860" y="110272"/>
                </a:lnTo>
                <a:lnTo>
                  <a:pt x="58914" y="64695"/>
                </a:lnTo>
                <a:lnTo>
                  <a:pt x="84263" y="30790"/>
                </a:lnTo>
                <a:lnTo>
                  <a:pt x="130541" y="30188"/>
                </a:lnTo>
                <a:lnTo>
                  <a:pt x="134268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45273" y="6485587"/>
            <a:ext cx="75565" cy="186690"/>
          </a:xfrm>
          <a:custGeom>
            <a:avLst/>
            <a:gdLst/>
            <a:ahLst/>
            <a:cxnLst/>
            <a:rect l="l" t="t" r="r" b="b"/>
            <a:pathLst>
              <a:path w="75565" h="186690">
                <a:moveTo>
                  <a:pt x="75001" y="0"/>
                </a:moveTo>
                <a:lnTo>
                  <a:pt x="27299" y="0"/>
                </a:lnTo>
                <a:lnTo>
                  <a:pt x="0" y="186447"/>
                </a:lnTo>
                <a:lnTo>
                  <a:pt x="45977" y="186447"/>
                </a:lnTo>
                <a:lnTo>
                  <a:pt x="75001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65846" y="6483604"/>
            <a:ext cx="141605" cy="188595"/>
          </a:xfrm>
          <a:custGeom>
            <a:avLst/>
            <a:gdLst/>
            <a:ahLst/>
            <a:cxnLst/>
            <a:rect l="l" t="t" r="r" b="b"/>
            <a:pathLst>
              <a:path w="141604" h="188595">
                <a:moveTo>
                  <a:pt x="44264" y="0"/>
                </a:moveTo>
                <a:lnTo>
                  <a:pt x="0" y="0"/>
                </a:lnTo>
                <a:lnTo>
                  <a:pt x="32386" y="109308"/>
                </a:lnTo>
                <a:lnTo>
                  <a:pt x="20368" y="188429"/>
                </a:lnTo>
                <a:lnTo>
                  <a:pt x="66328" y="188429"/>
                </a:lnTo>
                <a:lnTo>
                  <a:pt x="76649" y="118762"/>
                </a:lnTo>
                <a:lnTo>
                  <a:pt x="106414" y="64186"/>
                </a:lnTo>
                <a:lnTo>
                  <a:pt x="62931" y="64186"/>
                </a:lnTo>
                <a:lnTo>
                  <a:pt x="44264" y="0"/>
                </a:lnTo>
                <a:close/>
              </a:path>
              <a:path w="141604" h="188595">
                <a:moveTo>
                  <a:pt x="141419" y="0"/>
                </a:moveTo>
                <a:lnTo>
                  <a:pt x="97011" y="0"/>
                </a:lnTo>
                <a:lnTo>
                  <a:pt x="62931" y="64186"/>
                </a:lnTo>
                <a:lnTo>
                  <a:pt x="106414" y="64186"/>
                </a:lnTo>
                <a:lnTo>
                  <a:pt x="141419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12761" y="6483604"/>
            <a:ext cx="134620" cy="188595"/>
          </a:xfrm>
          <a:custGeom>
            <a:avLst/>
            <a:gdLst/>
            <a:ahLst/>
            <a:cxnLst/>
            <a:rect l="l" t="t" r="r" b="b"/>
            <a:pathLst>
              <a:path w="134620" h="188595">
                <a:moveTo>
                  <a:pt x="90361" y="32167"/>
                </a:moveTo>
                <a:lnTo>
                  <a:pt x="44403" y="32167"/>
                </a:lnTo>
                <a:lnTo>
                  <a:pt x="20505" y="188429"/>
                </a:lnTo>
                <a:lnTo>
                  <a:pt x="66465" y="188429"/>
                </a:lnTo>
                <a:lnTo>
                  <a:pt x="90361" y="32167"/>
                </a:lnTo>
                <a:close/>
              </a:path>
              <a:path w="134620" h="188595">
                <a:moveTo>
                  <a:pt x="134626" y="0"/>
                </a:moveTo>
                <a:lnTo>
                  <a:pt x="3395" y="0"/>
                </a:lnTo>
                <a:lnTo>
                  <a:pt x="0" y="32167"/>
                </a:lnTo>
                <a:lnTo>
                  <a:pt x="131235" y="32167"/>
                </a:lnTo>
                <a:lnTo>
                  <a:pt x="134626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0962" y="6483604"/>
            <a:ext cx="136525" cy="188595"/>
          </a:xfrm>
          <a:custGeom>
            <a:avLst/>
            <a:gdLst/>
            <a:ahLst/>
            <a:cxnLst/>
            <a:rect l="l" t="t" r="r" b="b"/>
            <a:pathLst>
              <a:path w="136525" h="188595">
                <a:moveTo>
                  <a:pt x="91954" y="32167"/>
                </a:moveTo>
                <a:lnTo>
                  <a:pt x="44311" y="32167"/>
                </a:lnTo>
                <a:lnTo>
                  <a:pt x="20402" y="188429"/>
                </a:lnTo>
                <a:lnTo>
                  <a:pt x="68219" y="188429"/>
                </a:lnTo>
                <a:lnTo>
                  <a:pt x="91954" y="32167"/>
                </a:lnTo>
                <a:close/>
              </a:path>
              <a:path w="136525" h="188595">
                <a:moveTo>
                  <a:pt x="136380" y="0"/>
                </a:moveTo>
                <a:lnTo>
                  <a:pt x="5115" y="0"/>
                </a:lnTo>
                <a:lnTo>
                  <a:pt x="0" y="32167"/>
                </a:lnTo>
                <a:lnTo>
                  <a:pt x="131091" y="32167"/>
                </a:lnTo>
                <a:lnTo>
                  <a:pt x="136380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30421" y="6483604"/>
            <a:ext cx="143510" cy="188595"/>
          </a:xfrm>
          <a:custGeom>
            <a:avLst/>
            <a:gdLst/>
            <a:ahLst/>
            <a:cxnLst/>
            <a:rect l="l" t="t" r="r" b="b"/>
            <a:pathLst>
              <a:path w="143509" h="188595">
                <a:moveTo>
                  <a:pt x="142955" y="0"/>
                </a:moveTo>
                <a:lnTo>
                  <a:pt x="27150" y="0"/>
                </a:lnTo>
                <a:lnTo>
                  <a:pt x="0" y="188429"/>
                </a:lnTo>
                <a:lnTo>
                  <a:pt x="117495" y="188429"/>
                </a:lnTo>
                <a:lnTo>
                  <a:pt x="120886" y="156415"/>
                </a:lnTo>
                <a:lnTo>
                  <a:pt x="51046" y="156415"/>
                </a:lnTo>
                <a:lnTo>
                  <a:pt x="59535" y="101836"/>
                </a:lnTo>
                <a:lnTo>
                  <a:pt x="110713" y="101836"/>
                </a:lnTo>
                <a:lnTo>
                  <a:pt x="115827" y="71651"/>
                </a:lnTo>
                <a:lnTo>
                  <a:pt x="62925" y="71651"/>
                </a:lnTo>
                <a:lnTo>
                  <a:pt x="69712" y="32167"/>
                </a:lnTo>
                <a:lnTo>
                  <a:pt x="139564" y="32167"/>
                </a:lnTo>
                <a:lnTo>
                  <a:pt x="142955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59818" y="6485587"/>
            <a:ext cx="216535" cy="186690"/>
          </a:xfrm>
          <a:custGeom>
            <a:avLst/>
            <a:gdLst/>
            <a:ahLst/>
            <a:cxnLst/>
            <a:rect l="l" t="t" r="r" b="b"/>
            <a:pathLst>
              <a:path w="216534" h="186690">
                <a:moveTo>
                  <a:pt x="207802" y="58441"/>
                </a:moveTo>
                <a:lnTo>
                  <a:pt x="165319" y="58441"/>
                </a:lnTo>
                <a:lnTo>
                  <a:pt x="163501" y="67841"/>
                </a:lnTo>
                <a:lnTo>
                  <a:pt x="146491" y="186435"/>
                </a:lnTo>
                <a:lnTo>
                  <a:pt x="189026" y="186447"/>
                </a:lnTo>
                <a:lnTo>
                  <a:pt x="207802" y="58441"/>
                </a:lnTo>
                <a:close/>
              </a:path>
              <a:path w="216534" h="186690">
                <a:moveTo>
                  <a:pt x="103677" y="64083"/>
                </a:moveTo>
                <a:lnTo>
                  <a:pt x="61366" y="64083"/>
                </a:lnTo>
                <a:lnTo>
                  <a:pt x="74932" y="186402"/>
                </a:lnTo>
                <a:lnTo>
                  <a:pt x="115787" y="186447"/>
                </a:lnTo>
                <a:lnTo>
                  <a:pt x="142782" y="116683"/>
                </a:lnTo>
                <a:lnTo>
                  <a:pt x="109057" y="116683"/>
                </a:lnTo>
                <a:lnTo>
                  <a:pt x="103677" y="64083"/>
                </a:lnTo>
                <a:close/>
              </a:path>
              <a:path w="216534" h="186690">
                <a:moveTo>
                  <a:pt x="27345" y="0"/>
                </a:moveTo>
                <a:lnTo>
                  <a:pt x="0" y="186413"/>
                </a:lnTo>
                <a:lnTo>
                  <a:pt x="44129" y="186447"/>
                </a:lnTo>
                <a:lnTo>
                  <a:pt x="61366" y="64083"/>
                </a:lnTo>
                <a:lnTo>
                  <a:pt x="103677" y="64083"/>
                </a:lnTo>
                <a:lnTo>
                  <a:pt x="97122" y="1"/>
                </a:lnTo>
                <a:lnTo>
                  <a:pt x="27345" y="0"/>
                </a:lnTo>
                <a:close/>
              </a:path>
              <a:path w="216534" h="186690">
                <a:moveTo>
                  <a:pt x="156662" y="0"/>
                </a:moveTo>
                <a:lnTo>
                  <a:pt x="109057" y="116683"/>
                </a:lnTo>
                <a:lnTo>
                  <a:pt x="142782" y="116683"/>
                </a:lnTo>
                <a:lnTo>
                  <a:pt x="165319" y="58441"/>
                </a:lnTo>
                <a:lnTo>
                  <a:pt x="207802" y="58441"/>
                </a:lnTo>
                <a:lnTo>
                  <a:pt x="216368" y="33"/>
                </a:lnTo>
                <a:lnTo>
                  <a:pt x="156662" y="0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57400" y="6485587"/>
            <a:ext cx="170815" cy="186690"/>
          </a:xfrm>
          <a:custGeom>
            <a:avLst/>
            <a:gdLst/>
            <a:ahLst/>
            <a:cxnLst/>
            <a:rect l="l" t="t" r="r" b="b"/>
            <a:pathLst>
              <a:path w="170815" h="186690">
                <a:moveTo>
                  <a:pt x="141380" y="0"/>
                </a:moveTo>
                <a:lnTo>
                  <a:pt x="80172" y="0"/>
                </a:lnTo>
                <a:lnTo>
                  <a:pt x="0" y="186447"/>
                </a:lnTo>
                <a:lnTo>
                  <a:pt x="42701" y="186447"/>
                </a:lnTo>
                <a:lnTo>
                  <a:pt x="61321" y="139340"/>
                </a:lnTo>
                <a:lnTo>
                  <a:pt x="163070" y="139340"/>
                </a:lnTo>
                <a:lnTo>
                  <a:pt x="158964" y="112963"/>
                </a:lnTo>
                <a:lnTo>
                  <a:pt x="73219" y="112963"/>
                </a:lnTo>
                <a:lnTo>
                  <a:pt x="103908" y="41466"/>
                </a:lnTo>
                <a:lnTo>
                  <a:pt x="147835" y="41466"/>
                </a:lnTo>
                <a:lnTo>
                  <a:pt x="141380" y="0"/>
                </a:lnTo>
                <a:close/>
              </a:path>
              <a:path w="170815" h="186690">
                <a:moveTo>
                  <a:pt x="163070" y="139340"/>
                </a:moveTo>
                <a:lnTo>
                  <a:pt x="119310" y="139340"/>
                </a:lnTo>
                <a:lnTo>
                  <a:pt x="126091" y="186447"/>
                </a:lnTo>
                <a:lnTo>
                  <a:pt x="170403" y="186447"/>
                </a:lnTo>
                <a:lnTo>
                  <a:pt x="163070" y="139340"/>
                </a:lnTo>
                <a:close/>
              </a:path>
              <a:path w="170815" h="186690">
                <a:moveTo>
                  <a:pt x="147835" y="41466"/>
                </a:moveTo>
                <a:lnTo>
                  <a:pt x="103908" y="41466"/>
                </a:lnTo>
                <a:lnTo>
                  <a:pt x="114253" y="112963"/>
                </a:lnTo>
                <a:lnTo>
                  <a:pt x="158964" y="112963"/>
                </a:lnTo>
                <a:lnTo>
                  <a:pt x="147835" y="41466"/>
                </a:lnTo>
                <a:close/>
              </a:path>
            </a:pathLst>
          </a:custGeom>
          <a:solidFill>
            <a:srgbClr val="009D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12900" y="188038"/>
            <a:ext cx="1334949" cy="9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1450" y="198440"/>
            <a:ext cx="1403350" cy="280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227" y="4887004"/>
            <a:ext cx="88900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1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E/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XXXXX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/YYY/ZZZ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Z  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r>
              <a:rPr dirty="0" sz="500" spc="-15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ev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isi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r>
              <a:rPr dirty="0" sz="5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1.1</a:t>
            </a:r>
            <a:r>
              <a:rPr dirty="0" sz="500">
                <a:solidFill>
                  <a:srgbClr val="A6A6A6"/>
                </a:solidFill>
                <a:latin typeface="Verdana"/>
                <a:cs typeface="Verdana"/>
              </a:rPr>
              <a:t>+</a:t>
            </a:r>
            <a:r>
              <a:rPr dirty="0" sz="500">
                <a:solidFill>
                  <a:srgbClr val="F2F2F2"/>
                </a:solidFill>
                <a:latin typeface="Verdana"/>
                <a:cs typeface="Verdana"/>
              </a:rPr>
              <a:t>$</a:t>
            </a:r>
            <a:endParaRPr sz="5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46568" y="3271058"/>
            <a:ext cx="299258" cy="1704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98137" y="3296959"/>
            <a:ext cx="196383" cy="72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98137" y="3296959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0" y="72007"/>
                </a:moveTo>
                <a:lnTo>
                  <a:pt x="0" y="0"/>
                </a:lnTo>
                <a:lnTo>
                  <a:pt x="196384" y="0"/>
                </a:lnTo>
                <a:lnTo>
                  <a:pt x="196384" y="72007"/>
                </a:lnTo>
                <a:lnTo>
                  <a:pt x="0" y="72007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84469" y="3196243"/>
            <a:ext cx="295101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34723" y="3225865"/>
            <a:ext cx="196092" cy="215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634723" y="3225865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7951" y="215108"/>
                </a:moveTo>
                <a:lnTo>
                  <a:pt x="58186" y="205884"/>
                </a:lnTo>
                <a:lnTo>
                  <a:pt x="26212" y="180848"/>
                </a:lnTo>
                <a:lnTo>
                  <a:pt x="5624" y="143954"/>
                </a:lnTo>
                <a:lnTo>
                  <a:pt x="0" y="114723"/>
                </a:lnTo>
                <a:lnTo>
                  <a:pt x="847" y="98257"/>
                </a:lnTo>
                <a:lnTo>
                  <a:pt x="13327" y="54658"/>
                </a:lnTo>
                <a:lnTo>
                  <a:pt x="38214" y="21923"/>
                </a:lnTo>
                <a:lnTo>
                  <a:pt x="72293" y="2843"/>
                </a:lnTo>
                <a:lnTo>
                  <a:pt x="85139" y="0"/>
                </a:lnTo>
                <a:lnTo>
                  <a:pt x="101090" y="740"/>
                </a:lnTo>
                <a:lnTo>
                  <a:pt x="142721" y="13551"/>
                </a:lnTo>
                <a:lnTo>
                  <a:pt x="173584" y="39637"/>
                </a:lnTo>
                <a:lnTo>
                  <a:pt x="191837" y="75649"/>
                </a:lnTo>
                <a:lnTo>
                  <a:pt x="196092" y="103517"/>
                </a:lnTo>
                <a:lnTo>
                  <a:pt x="195163" y="119375"/>
                </a:lnTo>
                <a:lnTo>
                  <a:pt x="182076" y="161788"/>
                </a:lnTo>
                <a:lnTo>
                  <a:pt x="156190" y="193833"/>
                </a:lnTo>
                <a:lnTo>
                  <a:pt x="120913" y="212128"/>
                </a:lnTo>
                <a:lnTo>
                  <a:pt x="97951" y="2151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683594" y="3274059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81" y="117819"/>
                </a:moveTo>
                <a:lnTo>
                  <a:pt x="83626" y="100767"/>
                </a:lnTo>
                <a:lnTo>
                  <a:pt x="98174" y="59527"/>
                </a:lnTo>
                <a:lnTo>
                  <a:pt x="96464" y="43794"/>
                </a:lnTo>
                <a:lnTo>
                  <a:pt x="74408" y="8447"/>
                </a:lnTo>
                <a:lnTo>
                  <a:pt x="50104" y="0"/>
                </a:lnTo>
                <a:lnTo>
                  <a:pt x="36814" y="2038"/>
                </a:lnTo>
                <a:lnTo>
                  <a:pt x="7117" y="28386"/>
                </a:lnTo>
                <a:lnTo>
                  <a:pt x="0" y="57444"/>
                </a:lnTo>
                <a:lnTo>
                  <a:pt x="1676" y="73397"/>
                </a:lnTo>
                <a:lnTo>
                  <a:pt x="23396" y="109061"/>
                </a:lnTo>
                <a:lnTo>
                  <a:pt x="49081" y="117819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93771" y="4983479"/>
            <a:ext cx="299258" cy="174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44553" y="5012832"/>
            <a:ext cx="196383" cy="72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44553" y="5012832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0" y="72008"/>
                </a:moveTo>
                <a:lnTo>
                  <a:pt x="0" y="0"/>
                </a:lnTo>
                <a:lnTo>
                  <a:pt x="196384" y="0"/>
                </a:lnTo>
                <a:lnTo>
                  <a:pt x="196384" y="72008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31672" y="4912821"/>
            <a:ext cx="295101" cy="3158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81139" y="4941739"/>
            <a:ext cx="196092" cy="2151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81139" y="4941740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7951" y="215108"/>
                </a:moveTo>
                <a:lnTo>
                  <a:pt x="58186" y="205884"/>
                </a:lnTo>
                <a:lnTo>
                  <a:pt x="26212" y="180848"/>
                </a:lnTo>
                <a:lnTo>
                  <a:pt x="5624" y="143954"/>
                </a:lnTo>
                <a:lnTo>
                  <a:pt x="0" y="114723"/>
                </a:lnTo>
                <a:lnTo>
                  <a:pt x="847" y="98257"/>
                </a:lnTo>
                <a:lnTo>
                  <a:pt x="13327" y="54658"/>
                </a:lnTo>
                <a:lnTo>
                  <a:pt x="38214" y="21923"/>
                </a:lnTo>
                <a:lnTo>
                  <a:pt x="72293" y="2843"/>
                </a:lnTo>
                <a:lnTo>
                  <a:pt x="85139" y="0"/>
                </a:lnTo>
                <a:lnTo>
                  <a:pt x="101090" y="740"/>
                </a:lnTo>
                <a:lnTo>
                  <a:pt x="142721" y="13551"/>
                </a:lnTo>
                <a:lnTo>
                  <a:pt x="173584" y="39637"/>
                </a:lnTo>
                <a:lnTo>
                  <a:pt x="191837" y="75649"/>
                </a:lnTo>
                <a:lnTo>
                  <a:pt x="196092" y="103517"/>
                </a:lnTo>
                <a:lnTo>
                  <a:pt x="195163" y="119375"/>
                </a:lnTo>
                <a:lnTo>
                  <a:pt x="182076" y="161788"/>
                </a:lnTo>
                <a:lnTo>
                  <a:pt x="156191" y="193833"/>
                </a:lnTo>
                <a:lnTo>
                  <a:pt x="120913" y="212128"/>
                </a:lnTo>
                <a:lnTo>
                  <a:pt x="97951" y="2151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30010" y="4989933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81" y="117819"/>
                </a:moveTo>
                <a:lnTo>
                  <a:pt x="83626" y="100767"/>
                </a:lnTo>
                <a:lnTo>
                  <a:pt x="98174" y="59527"/>
                </a:lnTo>
                <a:lnTo>
                  <a:pt x="96464" y="43794"/>
                </a:lnTo>
                <a:lnTo>
                  <a:pt x="74408" y="8447"/>
                </a:lnTo>
                <a:lnTo>
                  <a:pt x="50104" y="0"/>
                </a:lnTo>
                <a:lnTo>
                  <a:pt x="36814" y="2038"/>
                </a:lnTo>
                <a:lnTo>
                  <a:pt x="7117" y="28386"/>
                </a:lnTo>
                <a:lnTo>
                  <a:pt x="0" y="57444"/>
                </a:lnTo>
                <a:lnTo>
                  <a:pt x="1676" y="73397"/>
                </a:lnTo>
                <a:lnTo>
                  <a:pt x="23396" y="109061"/>
                </a:lnTo>
                <a:lnTo>
                  <a:pt x="49081" y="117819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93771" y="5274424"/>
            <a:ext cx="299258" cy="174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44553" y="5302238"/>
            <a:ext cx="196383" cy="72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44553" y="5302238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0" y="72008"/>
                </a:moveTo>
                <a:lnTo>
                  <a:pt x="0" y="0"/>
                </a:lnTo>
                <a:lnTo>
                  <a:pt x="196384" y="0"/>
                </a:lnTo>
                <a:lnTo>
                  <a:pt x="196384" y="72008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031672" y="5203766"/>
            <a:ext cx="295101" cy="3158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081139" y="5231145"/>
            <a:ext cx="196092" cy="2151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081139" y="5231145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7951" y="215108"/>
                </a:moveTo>
                <a:lnTo>
                  <a:pt x="58186" y="205884"/>
                </a:lnTo>
                <a:lnTo>
                  <a:pt x="26212" y="180848"/>
                </a:lnTo>
                <a:lnTo>
                  <a:pt x="5624" y="143954"/>
                </a:lnTo>
                <a:lnTo>
                  <a:pt x="0" y="114723"/>
                </a:lnTo>
                <a:lnTo>
                  <a:pt x="847" y="98257"/>
                </a:lnTo>
                <a:lnTo>
                  <a:pt x="13327" y="54658"/>
                </a:lnTo>
                <a:lnTo>
                  <a:pt x="38214" y="21923"/>
                </a:lnTo>
                <a:lnTo>
                  <a:pt x="72293" y="2843"/>
                </a:lnTo>
                <a:lnTo>
                  <a:pt x="85139" y="0"/>
                </a:lnTo>
                <a:lnTo>
                  <a:pt x="101090" y="740"/>
                </a:lnTo>
                <a:lnTo>
                  <a:pt x="142721" y="13551"/>
                </a:lnTo>
                <a:lnTo>
                  <a:pt x="173584" y="39637"/>
                </a:lnTo>
                <a:lnTo>
                  <a:pt x="191837" y="75649"/>
                </a:lnTo>
                <a:lnTo>
                  <a:pt x="196092" y="103517"/>
                </a:lnTo>
                <a:lnTo>
                  <a:pt x="195163" y="119375"/>
                </a:lnTo>
                <a:lnTo>
                  <a:pt x="182076" y="161788"/>
                </a:lnTo>
                <a:lnTo>
                  <a:pt x="156190" y="193833"/>
                </a:lnTo>
                <a:lnTo>
                  <a:pt x="120913" y="212128"/>
                </a:lnTo>
                <a:lnTo>
                  <a:pt x="97951" y="2151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30010" y="5279338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81" y="117819"/>
                </a:moveTo>
                <a:lnTo>
                  <a:pt x="83626" y="100767"/>
                </a:lnTo>
                <a:lnTo>
                  <a:pt x="98174" y="59527"/>
                </a:lnTo>
                <a:lnTo>
                  <a:pt x="96464" y="43794"/>
                </a:lnTo>
                <a:lnTo>
                  <a:pt x="74408" y="8447"/>
                </a:lnTo>
                <a:lnTo>
                  <a:pt x="50104" y="0"/>
                </a:lnTo>
                <a:lnTo>
                  <a:pt x="36814" y="2038"/>
                </a:lnTo>
                <a:lnTo>
                  <a:pt x="7117" y="28386"/>
                </a:lnTo>
                <a:lnTo>
                  <a:pt x="0" y="57444"/>
                </a:lnTo>
                <a:lnTo>
                  <a:pt x="1676" y="73397"/>
                </a:lnTo>
                <a:lnTo>
                  <a:pt x="23396" y="109061"/>
                </a:lnTo>
                <a:lnTo>
                  <a:pt x="49081" y="117819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05745" y="5378334"/>
            <a:ext cx="174567" cy="2992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57860" y="5406383"/>
            <a:ext cx="72008" cy="1963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457861" y="5406383"/>
            <a:ext cx="72390" cy="196850"/>
          </a:xfrm>
          <a:custGeom>
            <a:avLst/>
            <a:gdLst/>
            <a:ahLst/>
            <a:cxnLst/>
            <a:rect l="l" t="t" r="r" b="b"/>
            <a:pathLst>
              <a:path w="72389" h="196850">
                <a:moveTo>
                  <a:pt x="72008" y="196384"/>
                </a:moveTo>
                <a:lnTo>
                  <a:pt x="0" y="196384"/>
                </a:lnTo>
                <a:lnTo>
                  <a:pt x="0" y="0"/>
                </a:lnTo>
                <a:lnTo>
                  <a:pt x="72008" y="0"/>
                </a:lnTo>
                <a:lnTo>
                  <a:pt x="72008" y="196384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35086" y="5544588"/>
            <a:ext cx="315883" cy="2951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86767" y="5570090"/>
            <a:ext cx="215109" cy="1960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86767" y="5570089"/>
            <a:ext cx="215265" cy="196215"/>
          </a:xfrm>
          <a:custGeom>
            <a:avLst/>
            <a:gdLst/>
            <a:ahLst/>
            <a:cxnLst/>
            <a:rect l="l" t="t" r="r" b="b"/>
            <a:pathLst>
              <a:path w="215264" h="196214">
                <a:moveTo>
                  <a:pt x="215108" y="98140"/>
                </a:moveTo>
                <a:lnTo>
                  <a:pt x="205884" y="137905"/>
                </a:lnTo>
                <a:lnTo>
                  <a:pt x="180848" y="169879"/>
                </a:lnTo>
                <a:lnTo>
                  <a:pt x="143954" y="190467"/>
                </a:lnTo>
                <a:lnTo>
                  <a:pt x="114723" y="196092"/>
                </a:lnTo>
                <a:lnTo>
                  <a:pt x="98257" y="195244"/>
                </a:lnTo>
                <a:lnTo>
                  <a:pt x="54658" y="182764"/>
                </a:lnTo>
                <a:lnTo>
                  <a:pt x="21923" y="157877"/>
                </a:lnTo>
                <a:lnTo>
                  <a:pt x="2843" y="123798"/>
                </a:lnTo>
                <a:lnTo>
                  <a:pt x="0" y="110952"/>
                </a:lnTo>
                <a:lnTo>
                  <a:pt x="740" y="95001"/>
                </a:lnTo>
                <a:lnTo>
                  <a:pt x="13551" y="53371"/>
                </a:lnTo>
                <a:lnTo>
                  <a:pt x="39637" y="22507"/>
                </a:lnTo>
                <a:lnTo>
                  <a:pt x="75649" y="4254"/>
                </a:lnTo>
                <a:lnTo>
                  <a:pt x="103517" y="0"/>
                </a:lnTo>
                <a:lnTo>
                  <a:pt x="119375" y="928"/>
                </a:lnTo>
                <a:lnTo>
                  <a:pt x="161788" y="14015"/>
                </a:lnTo>
                <a:lnTo>
                  <a:pt x="193833" y="39901"/>
                </a:lnTo>
                <a:lnTo>
                  <a:pt x="212128" y="75178"/>
                </a:lnTo>
                <a:lnTo>
                  <a:pt x="215108" y="9814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34961" y="5619136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10" h="98425">
                <a:moveTo>
                  <a:pt x="117819" y="49093"/>
                </a:moveTo>
                <a:lnTo>
                  <a:pt x="100767" y="14548"/>
                </a:lnTo>
                <a:lnTo>
                  <a:pt x="59527" y="0"/>
                </a:lnTo>
                <a:lnTo>
                  <a:pt x="43793" y="1709"/>
                </a:lnTo>
                <a:lnTo>
                  <a:pt x="8447" y="23765"/>
                </a:lnTo>
                <a:lnTo>
                  <a:pt x="0" y="48069"/>
                </a:lnTo>
                <a:lnTo>
                  <a:pt x="2038" y="61360"/>
                </a:lnTo>
                <a:lnTo>
                  <a:pt x="28386" y="91056"/>
                </a:lnTo>
                <a:lnTo>
                  <a:pt x="57444" y="98174"/>
                </a:lnTo>
                <a:lnTo>
                  <a:pt x="73397" y="96497"/>
                </a:lnTo>
                <a:lnTo>
                  <a:pt x="109061" y="74778"/>
                </a:lnTo>
                <a:lnTo>
                  <a:pt x="117819" y="49093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8173" y="1048224"/>
            <a:ext cx="2414270" cy="5749925"/>
          </a:xfrm>
          <a:custGeom>
            <a:avLst/>
            <a:gdLst/>
            <a:ahLst/>
            <a:cxnLst/>
            <a:rect l="l" t="t" r="r" b="b"/>
            <a:pathLst>
              <a:path w="2414270" h="5749925">
                <a:moveTo>
                  <a:pt x="0" y="166351"/>
                </a:moveTo>
                <a:lnTo>
                  <a:pt x="5617" y="123325"/>
                </a:lnTo>
                <a:lnTo>
                  <a:pt x="21501" y="84491"/>
                </a:lnTo>
                <a:lnTo>
                  <a:pt x="46195" y="51305"/>
                </a:lnTo>
                <a:lnTo>
                  <a:pt x="78246" y="25221"/>
                </a:lnTo>
                <a:lnTo>
                  <a:pt x="116197" y="7693"/>
                </a:lnTo>
                <a:lnTo>
                  <a:pt x="158596" y="177"/>
                </a:lnTo>
                <a:lnTo>
                  <a:pt x="2247681" y="0"/>
                </a:lnTo>
                <a:lnTo>
                  <a:pt x="2262399" y="642"/>
                </a:lnTo>
                <a:lnTo>
                  <a:pt x="2304189" y="9843"/>
                </a:lnTo>
                <a:lnTo>
                  <a:pt x="2341301" y="28825"/>
                </a:lnTo>
                <a:lnTo>
                  <a:pt x="2372282" y="56133"/>
                </a:lnTo>
                <a:lnTo>
                  <a:pt x="2395676" y="90313"/>
                </a:lnTo>
                <a:lnTo>
                  <a:pt x="2410028" y="129908"/>
                </a:lnTo>
                <a:lnTo>
                  <a:pt x="2414032" y="5583262"/>
                </a:lnTo>
                <a:lnTo>
                  <a:pt x="2413390" y="5597980"/>
                </a:lnTo>
                <a:lnTo>
                  <a:pt x="2404188" y="5639770"/>
                </a:lnTo>
                <a:lnTo>
                  <a:pt x="2385206" y="5676883"/>
                </a:lnTo>
                <a:lnTo>
                  <a:pt x="2357898" y="5707863"/>
                </a:lnTo>
                <a:lnTo>
                  <a:pt x="2323719" y="5731257"/>
                </a:lnTo>
                <a:lnTo>
                  <a:pt x="2284123" y="5745609"/>
                </a:lnTo>
                <a:lnTo>
                  <a:pt x="166350" y="5749613"/>
                </a:lnTo>
                <a:lnTo>
                  <a:pt x="151633" y="5748971"/>
                </a:lnTo>
                <a:lnTo>
                  <a:pt x="109843" y="5739770"/>
                </a:lnTo>
                <a:lnTo>
                  <a:pt x="72730" y="5720787"/>
                </a:lnTo>
                <a:lnTo>
                  <a:pt x="41749" y="5693479"/>
                </a:lnTo>
                <a:lnTo>
                  <a:pt x="18356" y="5659300"/>
                </a:lnTo>
                <a:lnTo>
                  <a:pt x="4003" y="5619704"/>
                </a:lnTo>
                <a:lnTo>
                  <a:pt x="0" y="166351"/>
                </a:lnTo>
                <a:close/>
              </a:path>
            </a:pathLst>
          </a:custGeom>
          <a:ln w="25399">
            <a:solidFill>
              <a:srgbClr val="0086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390099" y="4039130"/>
            <a:ext cx="274955" cy="168910"/>
          </a:xfrm>
          <a:custGeom>
            <a:avLst/>
            <a:gdLst/>
            <a:ahLst/>
            <a:cxnLst/>
            <a:rect l="l" t="t" r="r" b="b"/>
            <a:pathLst>
              <a:path w="274954" h="168910">
                <a:moveTo>
                  <a:pt x="8635" y="129540"/>
                </a:moveTo>
                <a:lnTo>
                  <a:pt x="0" y="133350"/>
                </a:lnTo>
                <a:lnTo>
                  <a:pt x="17274" y="168910"/>
                </a:lnTo>
                <a:lnTo>
                  <a:pt x="26666" y="165100"/>
                </a:lnTo>
                <a:lnTo>
                  <a:pt x="16626" y="144780"/>
                </a:lnTo>
                <a:lnTo>
                  <a:pt x="15692" y="142240"/>
                </a:lnTo>
                <a:lnTo>
                  <a:pt x="15266" y="138430"/>
                </a:lnTo>
                <a:lnTo>
                  <a:pt x="15548" y="137160"/>
                </a:lnTo>
                <a:lnTo>
                  <a:pt x="17108" y="134620"/>
                </a:lnTo>
                <a:lnTo>
                  <a:pt x="10993" y="134620"/>
                </a:lnTo>
                <a:lnTo>
                  <a:pt x="8635" y="129540"/>
                </a:lnTo>
                <a:close/>
              </a:path>
              <a:path w="274954" h="168910">
                <a:moveTo>
                  <a:pt x="37280" y="132080"/>
                </a:moveTo>
                <a:lnTo>
                  <a:pt x="24706" y="132080"/>
                </a:lnTo>
                <a:lnTo>
                  <a:pt x="26349" y="134620"/>
                </a:lnTo>
                <a:lnTo>
                  <a:pt x="27598" y="135890"/>
                </a:lnTo>
                <a:lnTo>
                  <a:pt x="38728" y="158750"/>
                </a:lnTo>
                <a:lnTo>
                  <a:pt x="48120" y="154940"/>
                </a:lnTo>
                <a:lnTo>
                  <a:pt x="38213" y="134620"/>
                </a:lnTo>
                <a:lnTo>
                  <a:pt x="37280" y="132080"/>
                </a:lnTo>
                <a:close/>
              </a:path>
              <a:path w="274954" h="168910">
                <a:moveTo>
                  <a:pt x="58038" y="120650"/>
                </a:moveTo>
                <a:lnTo>
                  <a:pt x="44452" y="120650"/>
                </a:lnTo>
                <a:lnTo>
                  <a:pt x="47118" y="123190"/>
                </a:lnTo>
                <a:lnTo>
                  <a:pt x="48547" y="124460"/>
                </a:lnTo>
                <a:lnTo>
                  <a:pt x="60115" y="148590"/>
                </a:lnTo>
                <a:lnTo>
                  <a:pt x="69505" y="144780"/>
                </a:lnTo>
                <a:lnTo>
                  <a:pt x="58038" y="120650"/>
                </a:lnTo>
                <a:close/>
              </a:path>
              <a:path w="274954" h="168910">
                <a:moveTo>
                  <a:pt x="96768" y="102870"/>
                </a:moveTo>
                <a:lnTo>
                  <a:pt x="84865" y="102870"/>
                </a:lnTo>
                <a:lnTo>
                  <a:pt x="85945" y="104140"/>
                </a:lnTo>
                <a:lnTo>
                  <a:pt x="87294" y="106680"/>
                </a:lnTo>
                <a:lnTo>
                  <a:pt x="83277" y="110490"/>
                </a:lnTo>
                <a:lnTo>
                  <a:pt x="76334" y="115570"/>
                </a:lnTo>
                <a:lnTo>
                  <a:pt x="74198" y="118110"/>
                </a:lnTo>
                <a:lnTo>
                  <a:pt x="71554" y="120650"/>
                </a:lnTo>
                <a:lnTo>
                  <a:pt x="70796" y="123190"/>
                </a:lnTo>
                <a:lnTo>
                  <a:pt x="70407" y="127000"/>
                </a:lnTo>
                <a:lnTo>
                  <a:pt x="70797" y="129540"/>
                </a:lnTo>
                <a:lnTo>
                  <a:pt x="73244" y="134620"/>
                </a:lnTo>
                <a:lnTo>
                  <a:pt x="75514" y="135890"/>
                </a:lnTo>
                <a:lnTo>
                  <a:pt x="81645" y="138430"/>
                </a:lnTo>
                <a:lnTo>
                  <a:pt x="85003" y="137160"/>
                </a:lnTo>
                <a:lnTo>
                  <a:pt x="90721" y="134620"/>
                </a:lnTo>
                <a:lnTo>
                  <a:pt x="92476" y="133350"/>
                </a:lnTo>
                <a:lnTo>
                  <a:pt x="95357" y="130810"/>
                </a:lnTo>
                <a:lnTo>
                  <a:pt x="96497" y="128270"/>
                </a:lnTo>
                <a:lnTo>
                  <a:pt x="82362" y="128270"/>
                </a:lnTo>
                <a:lnTo>
                  <a:pt x="81318" y="127000"/>
                </a:lnTo>
                <a:lnTo>
                  <a:pt x="80030" y="124460"/>
                </a:lnTo>
                <a:lnTo>
                  <a:pt x="80107" y="123190"/>
                </a:lnTo>
                <a:lnTo>
                  <a:pt x="80911" y="121920"/>
                </a:lnTo>
                <a:lnTo>
                  <a:pt x="81453" y="120650"/>
                </a:lnTo>
                <a:lnTo>
                  <a:pt x="82895" y="119380"/>
                </a:lnTo>
                <a:lnTo>
                  <a:pt x="87574" y="115570"/>
                </a:lnTo>
                <a:lnTo>
                  <a:pt x="89247" y="114300"/>
                </a:lnTo>
                <a:lnTo>
                  <a:pt x="90257" y="113030"/>
                </a:lnTo>
                <a:lnTo>
                  <a:pt x="101382" y="113030"/>
                </a:lnTo>
                <a:lnTo>
                  <a:pt x="96768" y="102870"/>
                </a:lnTo>
                <a:close/>
              </a:path>
              <a:path w="274954" h="168910">
                <a:moveTo>
                  <a:pt x="28072" y="121920"/>
                </a:moveTo>
                <a:lnTo>
                  <a:pt x="21616" y="121920"/>
                </a:lnTo>
                <a:lnTo>
                  <a:pt x="15059" y="125730"/>
                </a:lnTo>
                <a:lnTo>
                  <a:pt x="12277" y="129540"/>
                </a:lnTo>
                <a:lnTo>
                  <a:pt x="10993" y="134620"/>
                </a:lnTo>
                <a:lnTo>
                  <a:pt x="17108" y="134620"/>
                </a:lnTo>
                <a:lnTo>
                  <a:pt x="18223" y="133350"/>
                </a:lnTo>
                <a:lnTo>
                  <a:pt x="20873" y="132080"/>
                </a:lnTo>
                <a:lnTo>
                  <a:pt x="37280" y="132080"/>
                </a:lnTo>
                <a:lnTo>
                  <a:pt x="36803" y="128270"/>
                </a:lnTo>
                <a:lnTo>
                  <a:pt x="37070" y="127000"/>
                </a:lnTo>
                <a:lnTo>
                  <a:pt x="38099" y="124460"/>
                </a:lnTo>
                <a:lnTo>
                  <a:pt x="32122" y="124460"/>
                </a:lnTo>
                <a:lnTo>
                  <a:pt x="30130" y="123190"/>
                </a:lnTo>
                <a:lnTo>
                  <a:pt x="28072" y="121920"/>
                </a:lnTo>
                <a:close/>
              </a:path>
              <a:path w="274954" h="168910">
                <a:moveTo>
                  <a:pt x="107422" y="125730"/>
                </a:moveTo>
                <a:lnTo>
                  <a:pt x="97486" y="125730"/>
                </a:lnTo>
                <a:lnTo>
                  <a:pt x="99142" y="128270"/>
                </a:lnTo>
                <a:lnTo>
                  <a:pt x="99886" y="128270"/>
                </a:lnTo>
                <a:lnTo>
                  <a:pt x="100431" y="129540"/>
                </a:lnTo>
                <a:lnTo>
                  <a:pt x="107422" y="125730"/>
                </a:lnTo>
                <a:close/>
              </a:path>
              <a:path w="274954" h="168910">
                <a:moveTo>
                  <a:pt x="101382" y="113030"/>
                </a:moveTo>
                <a:lnTo>
                  <a:pt x="90257" y="113030"/>
                </a:lnTo>
                <a:lnTo>
                  <a:pt x="91166" y="115570"/>
                </a:lnTo>
                <a:lnTo>
                  <a:pt x="92261" y="116840"/>
                </a:lnTo>
                <a:lnTo>
                  <a:pt x="92880" y="119380"/>
                </a:lnTo>
                <a:lnTo>
                  <a:pt x="93263" y="120650"/>
                </a:lnTo>
                <a:lnTo>
                  <a:pt x="93021" y="121920"/>
                </a:lnTo>
                <a:lnTo>
                  <a:pt x="91297" y="125730"/>
                </a:lnTo>
                <a:lnTo>
                  <a:pt x="89950" y="127000"/>
                </a:lnTo>
                <a:lnTo>
                  <a:pt x="86738" y="128270"/>
                </a:lnTo>
                <a:lnTo>
                  <a:pt x="96497" y="128270"/>
                </a:lnTo>
                <a:lnTo>
                  <a:pt x="97332" y="125730"/>
                </a:lnTo>
                <a:lnTo>
                  <a:pt x="107422" y="125730"/>
                </a:lnTo>
                <a:lnTo>
                  <a:pt x="109753" y="124460"/>
                </a:lnTo>
                <a:lnTo>
                  <a:pt x="108111" y="123190"/>
                </a:lnTo>
                <a:lnTo>
                  <a:pt x="106781" y="121920"/>
                </a:lnTo>
                <a:lnTo>
                  <a:pt x="104743" y="119380"/>
                </a:lnTo>
                <a:lnTo>
                  <a:pt x="103475" y="116840"/>
                </a:lnTo>
                <a:lnTo>
                  <a:pt x="101959" y="114300"/>
                </a:lnTo>
                <a:lnTo>
                  <a:pt x="101382" y="113030"/>
                </a:lnTo>
                <a:close/>
              </a:path>
              <a:path w="274954" h="168910">
                <a:moveTo>
                  <a:pt x="49938" y="111760"/>
                </a:moveTo>
                <a:lnTo>
                  <a:pt x="42829" y="111760"/>
                </a:lnTo>
                <a:lnTo>
                  <a:pt x="38166" y="114300"/>
                </a:lnTo>
                <a:lnTo>
                  <a:pt x="36462" y="115570"/>
                </a:lnTo>
                <a:lnTo>
                  <a:pt x="33759" y="119380"/>
                </a:lnTo>
                <a:lnTo>
                  <a:pt x="32763" y="121920"/>
                </a:lnTo>
                <a:lnTo>
                  <a:pt x="32122" y="124460"/>
                </a:lnTo>
                <a:lnTo>
                  <a:pt x="38099" y="124460"/>
                </a:lnTo>
                <a:lnTo>
                  <a:pt x="38614" y="123190"/>
                </a:lnTo>
                <a:lnTo>
                  <a:pt x="39659" y="123190"/>
                </a:lnTo>
                <a:lnTo>
                  <a:pt x="42787" y="120650"/>
                </a:lnTo>
                <a:lnTo>
                  <a:pt x="58038" y="120650"/>
                </a:lnTo>
                <a:lnTo>
                  <a:pt x="56831" y="118110"/>
                </a:lnTo>
                <a:lnTo>
                  <a:pt x="55316" y="115570"/>
                </a:lnTo>
                <a:lnTo>
                  <a:pt x="52043" y="113030"/>
                </a:lnTo>
                <a:lnTo>
                  <a:pt x="49938" y="111760"/>
                </a:lnTo>
                <a:close/>
              </a:path>
              <a:path w="274954" h="168910">
                <a:moveTo>
                  <a:pt x="108323" y="81280"/>
                </a:moveTo>
                <a:lnTo>
                  <a:pt x="99617" y="85090"/>
                </a:lnTo>
                <a:lnTo>
                  <a:pt x="116893" y="120650"/>
                </a:lnTo>
                <a:lnTo>
                  <a:pt x="126283" y="116840"/>
                </a:lnTo>
                <a:lnTo>
                  <a:pt x="116544" y="96520"/>
                </a:lnTo>
                <a:lnTo>
                  <a:pt x="115464" y="93980"/>
                </a:lnTo>
                <a:lnTo>
                  <a:pt x="115004" y="90170"/>
                </a:lnTo>
                <a:lnTo>
                  <a:pt x="115324" y="88900"/>
                </a:lnTo>
                <a:lnTo>
                  <a:pt x="116488" y="86360"/>
                </a:lnTo>
                <a:lnTo>
                  <a:pt x="110858" y="86360"/>
                </a:lnTo>
                <a:lnTo>
                  <a:pt x="108323" y="81280"/>
                </a:lnTo>
                <a:close/>
              </a:path>
              <a:path w="274954" h="168910">
                <a:moveTo>
                  <a:pt x="89849" y="93980"/>
                </a:moveTo>
                <a:lnTo>
                  <a:pt x="79355" y="93980"/>
                </a:lnTo>
                <a:lnTo>
                  <a:pt x="70539" y="99060"/>
                </a:lnTo>
                <a:lnTo>
                  <a:pt x="67463" y="101600"/>
                </a:lnTo>
                <a:lnTo>
                  <a:pt x="64395" y="106680"/>
                </a:lnTo>
                <a:lnTo>
                  <a:pt x="63991" y="110490"/>
                </a:lnTo>
                <a:lnTo>
                  <a:pt x="64717" y="114300"/>
                </a:lnTo>
                <a:lnTo>
                  <a:pt x="73950" y="111760"/>
                </a:lnTo>
                <a:lnTo>
                  <a:pt x="73717" y="109220"/>
                </a:lnTo>
                <a:lnTo>
                  <a:pt x="73906" y="107950"/>
                </a:lnTo>
                <a:lnTo>
                  <a:pt x="75135" y="105410"/>
                </a:lnTo>
                <a:lnTo>
                  <a:pt x="76282" y="105410"/>
                </a:lnTo>
                <a:lnTo>
                  <a:pt x="80441" y="102870"/>
                </a:lnTo>
                <a:lnTo>
                  <a:pt x="96768" y="102870"/>
                </a:lnTo>
                <a:lnTo>
                  <a:pt x="94786" y="99060"/>
                </a:lnTo>
                <a:lnTo>
                  <a:pt x="93007" y="96520"/>
                </a:lnTo>
                <a:lnTo>
                  <a:pt x="89849" y="93980"/>
                </a:lnTo>
                <a:close/>
              </a:path>
              <a:path w="274954" h="168910">
                <a:moveTo>
                  <a:pt x="138218" y="82550"/>
                </a:moveTo>
                <a:lnTo>
                  <a:pt x="122502" y="82550"/>
                </a:lnTo>
                <a:lnTo>
                  <a:pt x="124933" y="83820"/>
                </a:lnTo>
                <a:lnTo>
                  <a:pt x="126017" y="83820"/>
                </a:lnTo>
                <a:lnTo>
                  <a:pt x="127920" y="85090"/>
                </a:lnTo>
                <a:lnTo>
                  <a:pt x="129327" y="87630"/>
                </a:lnTo>
                <a:lnTo>
                  <a:pt x="139993" y="110490"/>
                </a:lnTo>
                <a:lnTo>
                  <a:pt x="149383" y="105410"/>
                </a:lnTo>
                <a:lnTo>
                  <a:pt x="138662" y="83820"/>
                </a:lnTo>
                <a:lnTo>
                  <a:pt x="138218" y="82550"/>
                </a:lnTo>
                <a:close/>
              </a:path>
              <a:path w="274954" h="168910">
                <a:moveTo>
                  <a:pt x="150878" y="60960"/>
                </a:moveTo>
                <a:lnTo>
                  <a:pt x="161418" y="97790"/>
                </a:lnTo>
                <a:lnTo>
                  <a:pt x="166241" y="97790"/>
                </a:lnTo>
                <a:lnTo>
                  <a:pt x="168644" y="96520"/>
                </a:lnTo>
                <a:lnTo>
                  <a:pt x="173385" y="95250"/>
                </a:lnTo>
                <a:lnTo>
                  <a:pt x="175342" y="92710"/>
                </a:lnTo>
                <a:lnTo>
                  <a:pt x="178478" y="88900"/>
                </a:lnTo>
                <a:lnTo>
                  <a:pt x="178964" y="87630"/>
                </a:lnTo>
                <a:lnTo>
                  <a:pt x="164724" y="87630"/>
                </a:lnTo>
                <a:lnTo>
                  <a:pt x="162932" y="85090"/>
                </a:lnTo>
                <a:lnTo>
                  <a:pt x="161267" y="82550"/>
                </a:lnTo>
                <a:lnTo>
                  <a:pt x="150878" y="60960"/>
                </a:lnTo>
                <a:close/>
              </a:path>
              <a:path w="274954" h="168910">
                <a:moveTo>
                  <a:pt x="190500" y="83820"/>
                </a:moveTo>
                <a:lnTo>
                  <a:pt x="179828" y="83820"/>
                </a:lnTo>
                <a:lnTo>
                  <a:pt x="182411" y="88900"/>
                </a:lnTo>
                <a:lnTo>
                  <a:pt x="191117" y="85090"/>
                </a:lnTo>
                <a:lnTo>
                  <a:pt x="190500" y="83820"/>
                </a:lnTo>
                <a:close/>
              </a:path>
              <a:path w="274954" h="168910">
                <a:moveTo>
                  <a:pt x="173841" y="49530"/>
                </a:moveTo>
                <a:lnTo>
                  <a:pt x="164451" y="54610"/>
                </a:lnTo>
                <a:lnTo>
                  <a:pt x="174230" y="73660"/>
                </a:lnTo>
                <a:lnTo>
                  <a:pt x="175552" y="77470"/>
                </a:lnTo>
                <a:lnTo>
                  <a:pt x="169593" y="87630"/>
                </a:lnTo>
                <a:lnTo>
                  <a:pt x="178964" y="87630"/>
                </a:lnTo>
                <a:lnTo>
                  <a:pt x="179450" y="86360"/>
                </a:lnTo>
                <a:lnTo>
                  <a:pt x="179828" y="83820"/>
                </a:lnTo>
                <a:lnTo>
                  <a:pt x="190500" y="83820"/>
                </a:lnTo>
                <a:lnTo>
                  <a:pt x="173841" y="49530"/>
                </a:lnTo>
                <a:close/>
              </a:path>
              <a:path w="274954" h="168910">
                <a:moveTo>
                  <a:pt x="129854" y="73660"/>
                </a:moveTo>
                <a:lnTo>
                  <a:pt x="121818" y="73660"/>
                </a:lnTo>
                <a:lnTo>
                  <a:pt x="114999" y="77470"/>
                </a:lnTo>
                <a:lnTo>
                  <a:pt x="112041" y="81280"/>
                </a:lnTo>
                <a:lnTo>
                  <a:pt x="110858" y="86360"/>
                </a:lnTo>
                <a:lnTo>
                  <a:pt x="116488" y="86360"/>
                </a:lnTo>
                <a:lnTo>
                  <a:pt x="117069" y="85090"/>
                </a:lnTo>
                <a:lnTo>
                  <a:pt x="118328" y="85090"/>
                </a:lnTo>
                <a:lnTo>
                  <a:pt x="121253" y="82550"/>
                </a:lnTo>
                <a:lnTo>
                  <a:pt x="138218" y="82550"/>
                </a:lnTo>
                <a:lnTo>
                  <a:pt x="137330" y="80010"/>
                </a:lnTo>
                <a:lnTo>
                  <a:pt x="136133" y="78740"/>
                </a:lnTo>
                <a:lnTo>
                  <a:pt x="134007" y="76200"/>
                </a:lnTo>
                <a:lnTo>
                  <a:pt x="132753" y="74930"/>
                </a:lnTo>
                <a:lnTo>
                  <a:pt x="129854" y="73660"/>
                </a:lnTo>
                <a:close/>
              </a:path>
              <a:path w="274954" h="168910">
                <a:moveTo>
                  <a:pt x="206978" y="34290"/>
                </a:moveTo>
                <a:lnTo>
                  <a:pt x="201959" y="35560"/>
                </a:lnTo>
                <a:lnTo>
                  <a:pt x="191970" y="39370"/>
                </a:lnTo>
                <a:lnTo>
                  <a:pt x="188890" y="43180"/>
                </a:lnTo>
                <a:lnTo>
                  <a:pt x="185983" y="53340"/>
                </a:lnTo>
                <a:lnTo>
                  <a:pt x="186690" y="58420"/>
                </a:lnTo>
                <a:lnTo>
                  <a:pt x="191954" y="69850"/>
                </a:lnTo>
                <a:lnTo>
                  <a:pt x="195111" y="72390"/>
                </a:lnTo>
                <a:lnTo>
                  <a:pt x="199029" y="74930"/>
                </a:lnTo>
                <a:lnTo>
                  <a:pt x="203960" y="77470"/>
                </a:lnTo>
                <a:lnTo>
                  <a:pt x="209516" y="77470"/>
                </a:lnTo>
                <a:lnTo>
                  <a:pt x="219600" y="72390"/>
                </a:lnTo>
                <a:lnTo>
                  <a:pt x="222416" y="69850"/>
                </a:lnTo>
                <a:lnTo>
                  <a:pt x="223106" y="68580"/>
                </a:lnTo>
                <a:lnTo>
                  <a:pt x="208034" y="68580"/>
                </a:lnTo>
                <a:lnTo>
                  <a:pt x="203638" y="66040"/>
                </a:lnTo>
                <a:lnTo>
                  <a:pt x="201827" y="64770"/>
                </a:lnTo>
                <a:lnTo>
                  <a:pt x="200404" y="62230"/>
                </a:lnTo>
                <a:lnTo>
                  <a:pt x="213466" y="55880"/>
                </a:lnTo>
                <a:lnTo>
                  <a:pt x="197777" y="55880"/>
                </a:lnTo>
                <a:lnTo>
                  <a:pt x="196504" y="53340"/>
                </a:lnTo>
                <a:lnTo>
                  <a:pt x="196171" y="50800"/>
                </a:lnTo>
                <a:lnTo>
                  <a:pt x="197385" y="46990"/>
                </a:lnTo>
                <a:lnTo>
                  <a:pt x="198713" y="45720"/>
                </a:lnTo>
                <a:lnTo>
                  <a:pt x="202674" y="43180"/>
                </a:lnTo>
                <a:lnTo>
                  <a:pt x="220545" y="43180"/>
                </a:lnTo>
                <a:lnTo>
                  <a:pt x="216482" y="38100"/>
                </a:lnTo>
                <a:lnTo>
                  <a:pt x="206978" y="34290"/>
                </a:lnTo>
                <a:close/>
              </a:path>
              <a:path w="274954" h="168910">
                <a:moveTo>
                  <a:pt x="226032" y="55880"/>
                </a:moveTo>
                <a:lnTo>
                  <a:pt x="215875" y="59690"/>
                </a:lnTo>
                <a:lnTo>
                  <a:pt x="216228" y="60960"/>
                </a:lnTo>
                <a:lnTo>
                  <a:pt x="216099" y="63500"/>
                </a:lnTo>
                <a:lnTo>
                  <a:pt x="214876" y="66040"/>
                </a:lnTo>
                <a:lnTo>
                  <a:pt x="213836" y="66040"/>
                </a:lnTo>
                <a:lnTo>
                  <a:pt x="210212" y="68580"/>
                </a:lnTo>
                <a:lnTo>
                  <a:pt x="223106" y="68580"/>
                </a:lnTo>
                <a:lnTo>
                  <a:pt x="225869" y="63500"/>
                </a:lnTo>
                <a:lnTo>
                  <a:pt x="226498" y="59690"/>
                </a:lnTo>
                <a:lnTo>
                  <a:pt x="226032" y="55880"/>
                </a:lnTo>
                <a:close/>
              </a:path>
              <a:path w="274954" h="168910">
                <a:moveTo>
                  <a:pt x="224452" y="8890"/>
                </a:moveTo>
                <a:lnTo>
                  <a:pt x="215060" y="12700"/>
                </a:lnTo>
                <a:lnTo>
                  <a:pt x="238893" y="62230"/>
                </a:lnTo>
                <a:lnTo>
                  <a:pt x="248283" y="57150"/>
                </a:lnTo>
                <a:lnTo>
                  <a:pt x="224452" y="8890"/>
                </a:lnTo>
                <a:close/>
              </a:path>
              <a:path w="274954" h="168910">
                <a:moveTo>
                  <a:pt x="220545" y="43180"/>
                </a:moveTo>
                <a:lnTo>
                  <a:pt x="204643" y="43180"/>
                </a:lnTo>
                <a:lnTo>
                  <a:pt x="208695" y="44450"/>
                </a:lnTo>
                <a:lnTo>
                  <a:pt x="210403" y="46990"/>
                </a:lnTo>
                <a:lnTo>
                  <a:pt x="211797" y="49530"/>
                </a:lnTo>
                <a:lnTo>
                  <a:pt x="197777" y="55880"/>
                </a:lnTo>
                <a:lnTo>
                  <a:pt x="213466" y="55880"/>
                </a:lnTo>
                <a:lnTo>
                  <a:pt x="223916" y="50800"/>
                </a:lnTo>
                <a:lnTo>
                  <a:pt x="220545" y="43180"/>
                </a:lnTo>
                <a:close/>
              </a:path>
              <a:path w="274954" h="168910">
                <a:moveTo>
                  <a:pt x="256033" y="24130"/>
                </a:moveTo>
                <a:lnTo>
                  <a:pt x="244702" y="24130"/>
                </a:lnTo>
                <a:lnTo>
                  <a:pt x="253886" y="43180"/>
                </a:lnTo>
                <a:lnTo>
                  <a:pt x="255064" y="45720"/>
                </a:lnTo>
                <a:lnTo>
                  <a:pt x="255798" y="46990"/>
                </a:lnTo>
                <a:lnTo>
                  <a:pt x="256794" y="48260"/>
                </a:lnTo>
                <a:lnTo>
                  <a:pt x="257830" y="49530"/>
                </a:lnTo>
                <a:lnTo>
                  <a:pt x="259981" y="49530"/>
                </a:lnTo>
                <a:lnTo>
                  <a:pt x="261336" y="50800"/>
                </a:lnTo>
                <a:lnTo>
                  <a:pt x="264605" y="50800"/>
                </a:lnTo>
                <a:lnTo>
                  <a:pt x="266268" y="49530"/>
                </a:lnTo>
                <a:lnTo>
                  <a:pt x="272961" y="45720"/>
                </a:lnTo>
                <a:lnTo>
                  <a:pt x="274685" y="44450"/>
                </a:lnTo>
                <a:lnTo>
                  <a:pt x="272516" y="40640"/>
                </a:lnTo>
                <a:lnTo>
                  <a:pt x="265761" y="40640"/>
                </a:lnTo>
                <a:lnTo>
                  <a:pt x="264584" y="39370"/>
                </a:lnTo>
                <a:lnTo>
                  <a:pt x="263395" y="39370"/>
                </a:lnTo>
                <a:lnTo>
                  <a:pt x="262508" y="36830"/>
                </a:lnTo>
                <a:lnTo>
                  <a:pt x="256033" y="24130"/>
                </a:lnTo>
                <a:close/>
              </a:path>
              <a:path w="274954" h="168910">
                <a:moveTo>
                  <a:pt x="270347" y="36830"/>
                </a:moveTo>
                <a:lnTo>
                  <a:pt x="268984" y="38100"/>
                </a:lnTo>
                <a:lnTo>
                  <a:pt x="267867" y="39370"/>
                </a:lnTo>
                <a:lnTo>
                  <a:pt x="266368" y="40640"/>
                </a:lnTo>
                <a:lnTo>
                  <a:pt x="272516" y="40640"/>
                </a:lnTo>
                <a:lnTo>
                  <a:pt x="270347" y="36830"/>
                </a:lnTo>
                <a:close/>
              </a:path>
              <a:path w="274954" h="168910">
                <a:moveTo>
                  <a:pt x="244340" y="0"/>
                </a:moveTo>
                <a:lnTo>
                  <a:pt x="237644" y="10160"/>
                </a:lnTo>
                <a:lnTo>
                  <a:pt x="241073" y="16510"/>
                </a:lnTo>
                <a:lnTo>
                  <a:pt x="236754" y="19050"/>
                </a:lnTo>
                <a:lnTo>
                  <a:pt x="240383" y="26670"/>
                </a:lnTo>
                <a:lnTo>
                  <a:pt x="244702" y="24130"/>
                </a:lnTo>
                <a:lnTo>
                  <a:pt x="256033" y="24130"/>
                </a:lnTo>
                <a:lnTo>
                  <a:pt x="254091" y="20320"/>
                </a:lnTo>
                <a:lnTo>
                  <a:pt x="260535" y="16510"/>
                </a:lnTo>
                <a:lnTo>
                  <a:pt x="258721" y="12700"/>
                </a:lnTo>
                <a:lnTo>
                  <a:pt x="250464" y="12700"/>
                </a:lnTo>
                <a:lnTo>
                  <a:pt x="244340" y="0"/>
                </a:lnTo>
                <a:close/>
              </a:path>
              <a:path w="274954" h="168910">
                <a:moveTo>
                  <a:pt x="256907" y="8890"/>
                </a:moveTo>
                <a:lnTo>
                  <a:pt x="250464" y="12700"/>
                </a:lnTo>
                <a:lnTo>
                  <a:pt x="258721" y="12700"/>
                </a:lnTo>
                <a:lnTo>
                  <a:pt x="256907" y="889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759036" y="3512127"/>
            <a:ext cx="299258" cy="1745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09390" y="3540468"/>
            <a:ext cx="196385" cy="720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809390" y="3540467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0" y="72008"/>
                </a:moveTo>
                <a:lnTo>
                  <a:pt x="0" y="0"/>
                </a:lnTo>
                <a:lnTo>
                  <a:pt x="196384" y="0"/>
                </a:lnTo>
                <a:lnTo>
                  <a:pt x="196384" y="72008"/>
                </a:lnTo>
                <a:lnTo>
                  <a:pt x="0" y="720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96937" y="3441468"/>
            <a:ext cx="295101" cy="3158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645978" y="3469375"/>
            <a:ext cx="196091" cy="21510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645978" y="3469374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7951" y="215108"/>
                </a:moveTo>
                <a:lnTo>
                  <a:pt x="58186" y="205884"/>
                </a:lnTo>
                <a:lnTo>
                  <a:pt x="26212" y="180848"/>
                </a:lnTo>
                <a:lnTo>
                  <a:pt x="5624" y="143954"/>
                </a:lnTo>
                <a:lnTo>
                  <a:pt x="0" y="114723"/>
                </a:lnTo>
                <a:lnTo>
                  <a:pt x="847" y="98257"/>
                </a:lnTo>
                <a:lnTo>
                  <a:pt x="13327" y="54658"/>
                </a:lnTo>
                <a:lnTo>
                  <a:pt x="38214" y="21923"/>
                </a:lnTo>
                <a:lnTo>
                  <a:pt x="72293" y="2843"/>
                </a:lnTo>
                <a:lnTo>
                  <a:pt x="85139" y="0"/>
                </a:lnTo>
                <a:lnTo>
                  <a:pt x="101090" y="740"/>
                </a:lnTo>
                <a:lnTo>
                  <a:pt x="142721" y="13551"/>
                </a:lnTo>
                <a:lnTo>
                  <a:pt x="173584" y="39637"/>
                </a:lnTo>
                <a:lnTo>
                  <a:pt x="191837" y="75649"/>
                </a:lnTo>
                <a:lnTo>
                  <a:pt x="196092" y="103517"/>
                </a:lnTo>
                <a:lnTo>
                  <a:pt x="195163" y="119375"/>
                </a:lnTo>
                <a:lnTo>
                  <a:pt x="182076" y="161788"/>
                </a:lnTo>
                <a:lnTo>
                  <a:pt x="156191" y="193833"/>
                </a:lnTo>
                <a:lnTo>
                  <a:pt x="120913" y="212128"/>
                </a:lnTo>
                <a:lnTo>
                  <a:pt x="97951" y="2151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94849" y="3517568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81" y="117819"/>
                </a:moveTo>
                <a:lnTo>
                  <a:pt x="83626" y="100767"/>
                </a:lnTo>
                <a:lnTo>
                  <a:pt x="98174" y="59527"/>
                </a:lnTo>
                <a:lnTo>
                  <a:pt x="96464" y="43794"/>
                </a:lnTo>
                <a:lnTo>
                  <a:pt x="74408" y="8447"/>
                </a:lnTo>
                <a:lnTo>
                  <a:pt x="50104" y="0"/>
                </a:lnTo>
                <a:lnTo>
                  <a:pt x="36814" y="2038"/>
                </a:lnTo>
                <a:lnTo>
                  <a:pt x="7117" y="28386"/>
                </a:lnTo>
                <a:lnTo>
                  <a:pt x="0" y="57444"/>
                </a:lnTo>
                <a:lnTo>
                  <a:pt x="1676" y="73397"/>
                </a:lnTo>
                <a:lnTo>
                  <a:pt x="23396" y="109061"/>
                </a:lnTo>
                <a:lnTo>
                  <a:pt x="49081" y="117819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738254" y="5370021"/>
            <a:ext cx="174567" cy="29510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788928" y="5396819"/>
            <a:ext cx="72007" cy="1963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788928" y="5396819"/>
            <a:ext cx="72390" cy="196850"/>
          </a:xfrm>
          <a:custGeom>
            <a:avLst/>
            <a:gdLst/>
            <a:ahLst/>
            <a:cxnLst/>
            <a:rect l="l" t="t" r="r" b="b"/>
            <a:pathLst>
              <a:path w="72389" h="196850">
                <a:moveTo>
                  <a:pt x="72007" y="196385"/>
                </a:moveTo>
                <a:lnTo>
                  <a:pt x="0" y="196385"/>
                </a:lnTo>
                <a:lnTo>
                  <a:pt x="0" y="0"/>
                </a:lnTo>
                <a:lnTo>
                  <a:pt x="72007" y="0"/>
                </a:lnTo>
                <a:lnTo>
                  <a:pt x="72007" y="196385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67596" y="5532120"/>
            <a:ext cx="315883" cy="2992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717834" y="5560525"/>
            <a:ext cx="215109" cy="1960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717835" y="5560526"/>
            <a:ext cx="215265" cy="196215"/>
          </a:xfrm>
          <a:custGeom>
            <a:avLst/>
            <a:gdLst/>
            <a:ahLst/>
            <a:cxnLst/>
            <a:rect l="l" t="t" r="r" b="b"/>
            <a:pathLst>
              <a:path w="215264" h="196214">
                <a:moveTo>
                  <a:pt x="215108" y="98140"/>
                </a:moveTo>
                <a:lnTo>
                  <a:pt x="205884" y="137905"/>
                </a:lnTo>
                <a:lnTo>
                  <a:pt x="180848" y="169879"/>
                </a:lnTo>
                <a:lnTo>
                  <a:pt x="143954" y="190467"/>
                </a:lnTo>
                <a:lnTo>
                  <a:pt x="114723" y="196092"/>
                </a:lnTo>
                <a:lnTo>
                  <a:pt x="98257" y="195244"/>
                </a:lnTo>
                <a:lnTo>
                  <a:pt x="54658" y="182764"/>
                </a:lnTo>
                <a:lnTo>
                  <a:pt x="21923" y="157877"/>
                </a:lnTo>
                <a:lnTo>
                  <a:pt x="2843" y="123798"/>
                </a:lnTo>
                <a:lnTo>
                  <a:pt x="0" y="110952"/>
                </a:lnTo>
                <a:lnTo>
                  <a:pt x="740" y="95001"/>
                </a:lnTo>
                <a:lnTo>
                  <a:pt x="13551" y="53371"/>
                </a:lnTo>
                <a:lnTo>
                  <a:pt x="39637" y="22507"/>
                </a:lnTo>
                <a:lnTo>
                  <a:pt x="75649" y="4254"/>
                </a:lnTo>
                <a:lnTo>
                  <a:pt x="103517" y="0"/>
                </a:lnTo>
                <a:lnTo>
                  <a:pt x="119375" y="928"/>
                </a:lnTo>
                <a:lnTo>
                  <a:pt x="161788" y="14015"/>
                </a:lnTo>
                <a:lnTo>
                  <a:pt x="193833" y="39901"/>
                </a:lnTo>
                <a:lnTo>
                  <a:pt x="212128" y="75179"/>
                </a:lnTo>
                <a:lnTo>
                  <a:pt x="215108" y="9814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66028" y="5609572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10" h="98425">
                <a:moveTo>
                  <a:pt x="117819" y="49093"/>
                </a:moveTo>
                <a:lnTo>
                  <a:pt x="100767" y="14548"/>
                </a:lnTo>
                <a:lnTo>
                  <a:pt x="59527" y="0"/>
                </a:lnTo>
                <a:lnTo>
                  <a:pt x="43793" y="1709"/>
                </a:lnTo>
                <a:lnTo>
                  <a:pt x="8447" y="23765"/>
                </a:lnTo>
                <a:lnTo>
                  <a:pt x="0" y="48069"/>
                </a:lnTo>
                <a:lnTo>
                  <a:pt x="2038" y="61360"/>
                </a:lnTo>
                <a:lnTo>
                  <a:pt x="28386" y="91056"/>
                </a:lnTo>
                <a:lnTo>
                  <a:pt x="57444" y="98174"/>
                </a:lnTo>
                <a:lnTo>
                  <a:pt x="73397" y="96497"/>
                </a:lnTo>
                <a:lnTo>
                  <a:pt x="109061" y="74778"/>
                </a:lnTo>
                <a:lnTo>
                  <a:pt x="117819" y="49093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50475" y="5253644"/>
            <a:ext cx="299258" cy="1745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901873" y="5283079"/>
            <a:ext cx="196385" cy="720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01873" y="5283079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196384" y="0"/>
                </a:moveTo>
                <a:lnTo>
                  <a:pt x="196384" y="72007"/>
                </a:lnTo>
                <a:lnTo>
                  <a:pt x="0" y="72007"/>
                </a:lnTo>
                <a:lnTo>
                  <a:pt x="0" y="0"/>
                </a:lnTo>
                <a:lnTo>
                  <a:pt x="196384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016730" y="5182985"/>
            <a:ext cx="295101" cy="3158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065579" y="5211071"/>
            <a:ext cx="196092" cy="21510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065580" y="5211071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8140" y="0"/>
                </a:moveTo>
                <a:lnTo>
                  <a:pt x="137905" y="9224"/>
                </a:lnTo>
                <a:lnTo>
                  <a:pt x="169879" y="34260"/>
                </a:lnTo>
                <a:lnTo>
                  <a:pt x="190467" y="71154"/>
                </a:lnTo>
                <a:lnTo>
                  <a:pt x="196092" y="100385"/>
                </a:lnTo>
                <a:lnTo>
                  <a:pt x="195244" y="116851"/>
                </a:lnTo>
                <a:lnTo>
                  <a:pt x="182764" y="160450"/>
                </a:lnTo>
                <a:lnTo>
                  <a:pt x="157877" y="193185"/>
                </a:lnTo>
                <a:lnTo>
                  <a:pt x="123798" y="212265"/>
                </a:lnTo>
                <a:lnTo>
                  <a:pt x="110952" y="215108"/>
                </a:lnTo>
                <a:lnTo>
                  <a:pt x="95001" y="214367"/>
                </a:lnTo>
                <a:lnTo>
                  <a:pt x="53370" y="201557"/>
                </a:lnTo>
                <a:lnTo>
                  <a:pt x="22507" y="175471"/>
                </a:lnTo>
                <a:lnTo>
                  <a:pt x="4254" y="139459"/>
                </a:lnTo>
                <a:lnTo>
                  <a:pt x="0" y="111591"/>
                </a:lnTo>
                <a:lnTo>
                  <a:pt x="928" y="95733"/>
                </a:lnTo>
                <a:lnTo>
                  <a:pt x="14015" y="53320"/>
                </a:lnTo>
                <a:lnTo>
                  <a:pt x="39901" y="21275"/>
                </a:lnTo>
                <a:lnTo>
                  <a:pt x="75179" y="2980"/>
                </a:lnTo>
                <a:lnTo>
                  <a:pt x="98140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14626" y="5260167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93" y="0"/>
                </a:moveTo>
                <a:lnTo>
                  <a:pt x="14548" y="17051"/>
                </a:lnTo>
                <a:lnTo>
                  <a:pt x="0" y="58291"/>
                </a:lnTo>
                <a:lnTo>
                  <a:pt x="1709" y="74025"/>
                </a:lnTo>
                <a:lnTo>
                  <a:pt x="23765" y="109372"/>
                </a:lnTo>
                <a:lnTo>
                  <a:pt x="48069" y="117819"/>
                </a:lnTo>
                <a:lnTo>
                  <a:pt x="61360" y="115781"/>
                </a:lnTo>
                <a:lnTo>
                  <a:pt x="91056" y="89432"/>
                </a:lnTo>
                <a:lnTo>
                  <a:pt x="98174" y="60375"/>
                </a:lnTo>
                <a:lnTo>
                  <a:pt x="96497" y="44422"/>
                </a:lnTo>
                <a:lnTo>
                  <a:pt x="74778" y="8757"/>
                </a:lnTo>
                <a:lnTo>
                  <a:pt x="49093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434433" y="538345"/>
            <a:ext cx="485013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54"/>
              </a:lnSpc>
            </a:pPr>
            <a:r>
              <a:rPr dirty="0" sz="3200" spc="-150">
                <a:latin typeface="Verdana"/>
                <a:cs typeface="Verdana"/>
              </a:rPr>
              <a:t>H</a:t>
            </a:r>
            <a:r>
              <a:rPr dirty="0" sz="3200" spc="-155">
                <a:latin typeface="Verdana"/>
                <a:cs typeface="Verdana"/>
              </a:rPr>
              <a:t>o</a:t>
            </a:r>
            <a:r>
              <a:rPr dirty="0" sz="3200" spc="-175">
                <a:latin typeface="Verdana"/>
                <a:cs typeface="Verdana"/>
              </a:rPr>
              <a:t>s</a:t>
            </a:r>
            <a:r>
              <a:rPr dirty="0" sz="3200" spc="-150">
                <a:latin typeface="Verdana"/>
                <a:cs typeface="Verdana"/>
              </a:rPr>
              <a:t>pit</a:t>
            </a:r>
            <a:r>
              <a:rPr dirty="0" sz="3200" spc="-155">
                <a:latin typeface="Verdana"/>
                <a:cs typeface="Verdana"/>
              </a:rPr>
              <a:t>a</a:t>
            </a:r>
            <a:r>
              <a:rPr dirty="0" sz="3200">
                <a:latin typeface="Verdana"/>
                <a:cs typeface="Verdana"/>
              </a:rPr>
              <a:t>l</a:t>
            </a:r>
            <a:r>
              <a:rPr dirty="0" sz="3200" spc="-305">
                <a:latin typeface="Verdana"/>
                <a:cs typeface="Verdana"/>
              </a:rPr>
              <a:t> </a:t>
            </a:r>
            <a:r>
              <a:rPr dirty="0" sz="3200" spc="-150">
                <a:latin typeface="Verdana"/>
                <a:cs typeface="Verdana"/>
              </a:rPr>
              <a:t>Hje</a:t>
            </a:r>
            <a:r>
              <a:rPr dirty="0" sz="3200" spc="-190">
                <a:latin typeface="Verdana"/>
                <a:cs typeface="Verdana"/>
              </a:rPr>
              <a:t>mm</a:t>
            </a:r>
            <a:r>
              <a:rPr dirty="0" sz="3200" spc="-20">
                <a:latin typeface="Verdana"/>
                <a:cs typeface="Verdana"/>
              </a:rPr>
              <a:t>e</a:t>
            </a:r>
            <a:r>
              <a:rPr dirty="0" sz="3200" spc="-305">
                <a:latin typeface="Verdana"/>
                <a:cs typeface="Verdana"/>
              </a:rPr>
              <a:t> </a:t>
            </a:r>
            <a:r>
              <a:rPr dirty="0" sz="3200" spc="-195">
                <a:latin typeface="Verdana"/>
                <a:cs typeface="Verdana"/>
              </a:rPr>
              <a:t>o</a:t>
            </a:r>
            <a:r>
              <a:rPr dirty="0" sz="3200" spc="-200">
                <a:latin typeface="Verdana"/>
                <a:cs typeface="Verdana"/>
              </a:rPr>
              <a:t>v</a:t>
            </a:r>
            <a:r>
              <a:rPr dirty="0" sz="3200" spc="-175">
                <a:latin typeface="Verdana"/>
                <a:cs typeface="Verdana"/>
              </a:rPr>
              <a:t>ers</a:t>
            </a:r>
            <a:r>
              <a:rPr dirty="0" sz="3200" spc="-155">
                <a:latin typeface="Verdana"/>
                <a:cs typeface="Verdana"/>
              </a:rPr>
              <a:t>igt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233656" y="1465472"/>
            <a:ext cx="432047" cy="4320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062451" y="3005050"/>
            <a:ext cx="174567" cy="2992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113788" y="3034187"/>
            <a:ext cx="72007" cy="19638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13788" y="3034187"/>
            <a:ext cx="72390" cy="196850"/>
          </a:xfrm>
          <a:custGeom>
            <a:avLst/>
            <a:gdLst/>
            <a:ahLst/>
            <a:cxnLst/>
            <a:rect l="l" t="t" r="r" b="b"/>
            <a:pathLst>
              <a:path w="72389" h="196850">
                <a:moveTo>
                  <a:pt x="0" y="0"/>
                </a:moveTo>
                <a:lnTo>
                  <a:pt x="72007" y="0"/>
                </a:lnTo>
                <a:lnTo>
                  <a:pt x="72007" y="196384"/>
                </a:lnTo>
                <a:lnTo>
                  <a:pt x="0" y="1963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991792" y="2842953"/>
            <a:ext cx="315883" cy="2992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041835" y="2870773"/>
            <a:ext cx="215054" cy="1960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041780" y="2870773"/>
            <a:ext cx="215265" cy="196215"/>
          </a:xfrm>
          <a:custGeom>
            <a:avLst/>
            <a:gdLst/>
            <a:ahLst/>
            <a:cxnLst/>
            <a:rect l="l" t="t" r="r" b="b"/>
            <a:pathLst>
              <a:path w="215264" h="196214">
                <a:moveTo>
                  <a:pt x="0" y="97951"/>
                </a:moveTo>
                <a:lnTo>
                  <a:pt x="9224" y="58186"/>
                </a:lnTo>
                <a:lnTo>
                  <a:pt x="34260" y="26212"/>
                </a:lnTo>
                <a:lnTo>
                  <a:pt x="71154" y="5624"/>
                </a:lnTo>
                <a:lnTo>
                  <a:pt x="100385" y="0"/>
                </a:lnTo>
                <a:lnTo>
                  <a:pt x="116851" y="847"/>
                </a:lnTo>
                <a:lnTo>
                  <a:pt x="160450" y="13327"/>
                </a:lnTo>
                <a:lnTo>
                  <a:pt x="193185" y="38214"/>
                </a:lnTo>
                <a:lnTo>
                  <a:pt x="212265" y="72293"/>
                </a:lnTo>
                <a:lnTo>
                  <a:pt x="215108" y="85139"/>
                </a:lnTo>
                <a:lnTo>
                  <a:pt x="214368" y="101090"/>
                </a:lnTo>
                <a:lnTo>
                  <a:pt x="201557" y="142721"/>
                </a:lnTo>
                <a:lnTo>
                  <a:pt x="175471" y="173584"/>
                </a:lnTo>
                <a:lnTo>
                  <a:pt x="139459" y="191837"/>
                </a:lnTo>
                <a:lnTo>
                  <a:pt x="111591" y="196092"/>
                </a:lnTo>
                <a:lnTo>
                  <a:pt x="95733" y="195163"/>
                </a:lnTo>
                <a:lnTo>
                  <a:pt x="53320" y="182076"/>
                </a:lnTo>
                <a:lnTo>
                  <a:pt x="21275" y="156191"/>
                </a:lnTo>
                <a:lnTo>
                  <a:pt x="2980" y="120913"/>
                </a:lnTo>
                <a:lnTo>
                  <a:pt x="0" y="97951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90876" y="2919644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10" h="98425">
                <a:moveTo>
                  <a:pt x="0" y="49081"/>
                </a:moveTo>
                <a:lnTo>
                  <a:pt x="17051" y="83626"/>
                </a:lnTo>
                <a:lnTo>
                  <a:pt x="58291" y="98174"/>
                </a:lnTo>
                <a:lnTo>
                  <a:pt x="74025" y="96464"/>
                </a:lnTo>
                <a:lnTo>
                  <a:pt x="109372" y="74408"/>
                </a:lnTo>
                <a:lnTo>
                  <a:pt x="117819" y="50104"/>
                </a:lnTo>
                <a:lnTo>
                  <a:pt x="115781" y="36814"/>
                </a:lnTo>
                <a:lnTo>
                  <a:pt x="89432" y="7117"/>
                </a:lnTo>
                <a:lnTo>
                  <a:pt x="60375" y="0"/>
                </a:lnTo>
                <a:lnTo>
                  <a:pt x="44422" y="1676"/>
                </a:lnTo>
                <a:lnTo>
                  <a:pt x="8757" y="23396"/>
                </a:lnTo>
                <a:lnTo>
                  <a:pt x="0" y="49081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648497" y="3005050"/>
            <a:ext cx="174567" cy="29925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699696" y="3034187"/>
            <a:ext cx="72007" cy="19638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699696" y="3034187"/>
            <a:ext cx="72390" cy="196850"/>
          </a:xfrm>
          <a:custGeom>
            <a:avLst/>
            <a:gdLst/>
            <a:ahLst/>
            <a:cxnLst/>
            <a:rect l="l" t="t" r="r" b="b"/>
            <a:pathLst>
              <a:path w="72389" h="196850">
                <a:moveTo>
                  <a:pt x="0" y="0"/>
                </a:moveTo>
                <a:lnTo>
                  <a:pt x="72007" y="0"/>
                </a:lnTo>
                <a:lnTo>
                  <a:pt x="72007" y="196384"/>
                </a:lnTo>
                <a:lnTo>
                  <a:pt x="0" y="19638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577840" y="2842953"/>
            <a:ext cx="315883" cy="29925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27743" y="2870773"/>
            <a:ext cx="215053" cy="19609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627689" y="2870773"/>
            <a:ext cx="215265" cy="196215"/>
          </a:xfrm>
          <a:custGeom>
            <a:avLst/>
            <a:gdLst/>
            <a:ahLst/>
            <a:cxnLst/>
            <a:rect l="l" t="t" r="r" b="b"/>
            <a:pathLst>
              <a:path w="215264" h="196214">
                <a:moveTo>
                  <a:pt x="0" y="97951"/>
                </a:moveTo>
                <a:lnTo>
                  <a:pt x="9224" y="58186"/>
                </a:lnTo>
                <a:lnTo>
                  <a:pt x="34260" y="26212"/>
                </a:lnTo>
                <a:lnTo>
                  <a:pt x="71154" y="5624"/>
                </a:lnTo>
                <a:lnTo>
                  <a:pt x="100385" y="0"/>
                </a:lnTo>
                <a:lnTo>
                  <a:pt x="116851" y="847"/>
                </a:lnTo>
                <a:lnTo>
                  <a:pt x="160450" y="13327"/>
                </a:lnTo>
                <a:lnTo>
                  <a:pt x="193185" y="38214"/>
                </a:lnTo>
                <a:lnTo>
                  <a:pt x="212265" y="72293"/>
                </a:lnTo>
                <a:lnTo>
                  <a:pt x="215108" y="85139"/>
                </a:lnTo>
                <a:lnTo>
                  <a:pt x="214368" y="101090"/>
                </a:lnTo>
                <a:lnTo>
                  <a:pt x="201557" y="142721"/>
                </a:lnTo>
                <a:lnTo>
                  <a:pt x="175471" y="173584"/>
                </a:lnTo>
                <a:lnTo>
                  <a:pt x="139459" y="191837"/>
                </a:lnTo>
                <a:lnTo>
                  <a:pt x="111591" y="196092"/>
                </a:lnTo>
                <a:lnTo>
                  <a:pt x="95733" y="195163"/>
                </a:lnTo>
                <a:lnTo>
                  <a:pt x="53320" y="182076"/>
                </a:lnTo>
                <a:lnTo>
                  <a:pt x="21275" y="156191"/>
                </a:lnTo>
                <a:lnTo>
                  <a:pt x="2980" y="120913"/>
                </a:lnTo>
                <a:lnTo>
                  <a:pt x="0" y="97951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676784" y="2919644"/>
            <a:ext cx="118110" cy="98425"/>
          </a:xfrm>
          <a:custGeom>
            <a:avLst/>
            <a:gdLst/>
            <a:ahLst/>
            <a:cxnLst/>
            <a:rect l="l" t="t" r="r" b="b"/>
            <a:pathLst>
              <a:path w="118110" h="98425">
                <a:moveTo>
                  <a:pt x="0" y="49081"/>
                </a:moveTo>
                <a:lnTo>
                  <a:pt x="17051" y="83626"/>
                </a:lnTo>
                <a:lnTo>
                  <a:pt x="58291" y="98174"/>
                </a:lnTo>
                <a:lnTo>
                  <a:pt x="74025" y="96464"/>
                </a:lnTo>
                <a:lnTo>
                  <a:pt x="109372" y="74409"/>
                </a:lnTo>
                <a:lnTo>
                  <a:pt x="117819" y="50104"/>
                </a:lnTo>
                <a:lnTo>
                  <a:pt x="115781" y="36814"/>
                </a:lnTo>
                <a:lnTo>
                  <a:pt x="89432" y="7117"/>
                </a:lnTo>
                <a:lnTo>
                  <a:pt x="60375" y="0"/>
                </a:lnTo>
                <a:lnTo>
                  <a:pt x="44422" y="1676"/>
                </a:lnTo>
                <a:lnTo>
                  <a:pt x="8757" y="23396"/>
                </a:lnTo>
                <a:lnTo>
                  <a:pt x="0" y="49081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746566" y="3815541"/>
            <a:ext cx="299258" cy="17456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797996" y="3842711"/>
            <a:ext cx="196385" cy="7200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797996" y="3842712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0" y="72007"/>
                </a:moveTo>
                <a:lnTo>
                  <a:pt x="0" y="0"/>
                </a:lnTo>
                <a:lnTo>
                  <a:pt x="196384" y="0"/>
                </a:lnTo>
                <a:lnTo>
                  <a:pt x="196384" y="72007"/>
                </a:lnTo>
                <a:lnTo>
                  <a:pt x="0" y="72007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584469" y="3744883"/>
            <a:ext cx="295101" cy="31588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634584" y="3771618"/>
            <a:ext cx="196091" cy="21510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634583" y="3771619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7951" y="215108"/>
                </a:moveTo>
                <a:lnTo>
                  <a:pt x="58186" y="205884"/>
                </a:lnTo>
                <a:lnTo>
                  <a:pt x="26212" y="180848"/>
                </a:lnTo>
                <a:lnTo>
                  <a:pt x="5624" y="143954"/>
                </a:lnTo>
                <a:lnTo>
                  <a:pt x="0" y="114723"/>
                </a:lnTo>
                <a:lnTo>
                  <a:pt x="847" y="98257"/>
                </a:lnTo>
                <a:lnTo>
                  <a:pt x="13327" y="54658"/>
                </a:lnTo>
                <a:lnTo>
                  <a:pt x="38214" y="21923"/>
                </a:lnTo>
                <a:lnTo>
                  <a:pt x="72293" y="2843"/>
                </a:lnTo>
                <a:lnTo>
                  <a:pt x="85139" y="0"/>
                </a:lnTo>
                <a:lnTo>
                  <a:pt x="101090" y="740"/>
                </a:lnTo>
                <a:lnTo>
                  <a:pt x="142721" y="13551"/>
                </a:lnTo>
                <a:lnTo>
                  <a:pt x="173584" y="39637"/>
                </a:lnTo>
                <a:lnTo>
                  <a:pt x="191837" y="75649"/>
                </a:lnTo>
                <a:lnTo>
                  <a:pt x="196092" y="103517"/>
                </a:lnTo>
                <a:lnTo>
                  <a:pt x="195163" y="119375"/>
                </a:lnTo>
                <a:lnTo>
                  <a:pt x="182076" y="161788"/>
                </a:lnTo>
                <a:lnTo>
                  <a:pt x="156191" y="193833"/>
                </a:lnTo>
                <a:lnTo>
                  <a:pt x="120913" y="212128"/>
                </a:lnTo>
                <a:lnTo>
                  <a:pt x="97951" y="215108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683454" y="3819812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81" y="117819"/>
                </a:moveTo>
                <a:lnTo>
                  <a:pt x="83626" y="100767"/>
                </a:lnTo>
                <a:lnTo>
                  <a:pt x="98174" y="59527"/>
                </a:lnTo>
                <a:lnTo>
                  <a:pt x="96464" y="43794"/>
                </a:lnTo>
                <a:lnTo>
                  <a:pt x="74408" y="8447"/>
                </a:lnTo>
                <a:lnTo>
                  <a:pt x="50104" y="0"/>
                </a:lnTo>
                <a:lnTo>
                  <a:pt x="36814" y="2038"/>
                </a:lnTo>
                <a:lnTo>
                  <a:pt x="7117" y="28386"/>
                </a:lnTo>
                <a:lnTo>
                  <a:pt x="0" y="57444"/>
                </a:lnTo>
                <a:lnTo>
                  <a:pt x="1676" y="73397"/>
                </a:lnTo>
                <a:lnTo>
                  <a:pt x="23396" y="109061"/>
                </a:lnTo>
                <a:lnTo>
                  <a:pt x="49081" y="117819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893723" y="3819698"/>
            <a:ext cx="299258" cy="1745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945253" y="3847291"/>
            <a:ext cx="196383" cy="720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945252" y="3847291"/>
            <a:ext cx="196850" cy="72390"/>
          </a:xfrm>
          <a:custGeom>
            <a:avLst/>
            <a:gdLst/>
            <a:ahLst/>
            <a:cxnLst/>
            <a:rect l="l" t="t" r="r" b="b"/>
            <a:pathLst>
              <a:path w="196850" h="72389">
                <a:moveTo>
                  <a:pt x="196384" y="0"/>
                </a:moveTo>
                <a:lnTo>
                  <a:pt x="196384" y="72007"/>
                </a:lnTo>
                <a:lnTo>
                  <a:pt x="0" y="72007"/>
                </a:lnTo>
                <a:lnTo>
                  <a:pt x="0" y="0"/>
                </a:lnTo>
                <a:lnTo>
                  <a:pt x="196384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059977" y="3749039"/>
            <a:ext cx="295101" cy="31588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108958" y="3775283"/>
            <a:ext cx="196091" cy="21510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108957" y="3775283"/>
            <a:ext cx="196215" cy="215265"/>
          </a:xfrm>
          <a:custGeom>
            <a:avLst/>
            <a:gdLst/>
            <a:ahLst/>
            <a:cxnLst/>
            <a:rect l="l" t="t" r="r" b="b"/>
            <a:pathLst>
              <a:path w="196214" h="215264">
                <a:moveTo>
                  <a:pt x="98140" y="0"/>
                </a:moveTo>
                <a:lnTo>
                  <a:pt x="137905" y="9224"/>
                </a:lnTo>
                <a:lnTo>
                  <a:pt x="169879" y="34260"/>
                </a:lnTo>
                <a:lnTo>
                  <a:pt x="190467" y="71154"/>
                </a:lnTo>
                <a:lnTo>
                  <a:pt x="196092" y="100385"/>
                </a:lnTo>
                <a:lnTo>
                  <a:pt x="195244" y="116851"/>
                </a:lnTo>
                <a:lnTo>
                  <a:pt x="182764" y="160450"/>
                </a:lnTo>
                <a:lnTo>
                  <a:pt x="157877" y="193185"/>
                </a:lnTo>
                <a:lnTo>
                  <a:pt x="123798" y="212265"/>
                </a:lnTo>
                <a:lnTo>
                  <a:pt x="110952" y="215108"/>
                </a:lnTo>
                <a:lnTo>
                  <a:pt x="95001" y="214368"/>
                </a:lnTo>
                <a:lnTo>
                  <a:pt x="53370" y="201557"/>
                </a:lnTo>
                <a:lnTo>
                  <a:pt x="22507" y="175471"/>
                </a:lnTo>
                <a:lnTo>
                  <a:pt x="4254" y="139459"/>
                </a:lnTo>
                <a:lnTo>
                  <a:pt x="0" y="111591"/>
                </a:lnTo>
                <a:lnTo>
                  <a:pt x="928" y="95733"/>
                </a:lnTo>
                <a:lnTo>
                  <a:pt x="14015" y="53320"/>
                </a:lnTo>
                <a:lnTo>
                  <a:pt x="39901" y="21275"/>
                </a:lnTo>
                <a:lnTo>
                  <a:pt x="75178" y="2980"/>
                </a:lnTo>
                <a:lnTo>
                  <a:pt x="98140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158004" y="3824379"/>
            <a:ext cx="98425" cy="118110"/>
          </a:xfrm>
          <a:custGeom>
            <a:avLst/>
            <a:gdLst/>
            <a:ahLst/>
            <a:cxnLst/>
            <a:rect l="l" t="t" r="r" b="b"/>
            <a:pathLst>
              <a:path w="98425" h="118110">
                <a:moveTo>
                  <a:pt x="49093" y="0"/>
                </a:moveTo>
                <a:lnTo>
                  <a:pt x="14548" y="17051"/>
                </a:lnTo>
                <a:lnTo>
                  <a:pt x="0" y="58291"/>
                </a:lnTo>
                <a:lnTo>
                  <a:pt x="1709" y="74025"/>
                </a:lnTo>
                <a:lnTo>
                  <a:pt x="23765" y="109372"/>
                </a:lnTo>
                <a:lnTo>
                  <a:pt x="48069" y="117819"/>
                </a:lnTo>
                <a:lnTo>
                  <a:pt x="61360" y="115781"/>
                </a:lnTo>
                <a:lnTo>
                  <a:pt x="91056" y="89432"/>
                </a:lnTo>
                <a:lnTo>
                  <a:pt x="98174" y="60375"/>
                </a:lnTo>
                <a:lnTo>
                  <a:pt x="96497" y="44421"/>
                </a:lnTo>
                <a:lnTo>
                  <a:pt x="74778" y="8757"/>
                </a:lnTo>
                <a:lnTo>
                  <a:pt x="49093" y="0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883726" y="3117271"/>
            <a:ext cx="1180407" cy="110974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935318" y="3143798"/>
            <a:ext cx="1080119" cy="10081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935318" y="3143798"/>
            <a:ext cx="1080135" cy="1008380"/>
          </a:xfrm>
          <a:custGeom>
            <a:avLst/>
            <a:gdLst/>
            <a:ahLst/>
            <a:cxnLst/>
            <a:rect l="l" t="t" r="r" b="b"/>
            <a:pathLst>
              <a:path w="1080135" h="1008379">
                <a:moveTo>
                  <a:pt x="0" y="168021"/>
                </a:moveTo>
                <a:lnTo>
                  <a:pt x="5564" y="124977"/>
                </a:lnTo>
                <a:lnTo>
                  <a:pt x="21306" y="86069"/>
                </a:lnTo>
                <a:lnTo>
                  <a:pt x="45800" y="52724"/>
                </a:lnTo>
                <a:lnTo>
                  <a:pt x="77620" y="26367"/>
                </a:lnTo>
                <a:lnTo>
                  <a:pt x="115340" y="8424"/>
                </a:lnTo>
                <a:lnTo>
                  <a:pt x="157534" y="321"/>
                </a:lnTo>
                <a:lnTo>
                  <a:pt x="912097" y="0"/>
                </a:lnTo>
                <a:lnTo>
                  <a:pt x="926817" y="635"/>
                </a:lnTo>
                <a:lnTo>
                  <a:pt x="968641" y="9751"/>
                </a:lnTo>
                <a:lnTo>
                  <a:pt x="1005853" y="28569"/>
                </a:lnTo>
                <a:lnTo>
                  <a:pt x="1037028" y="55663"/>
                </a:lnTo>
                <a:lnTo>
                  <a:pt x="1060738" y="89609"/>
                </a:lnTo>
                <a:lnTo>
                  <a:pt x="1075560" y="128978"/>
                </a:lnTo>
                <a:lnTo>
                  <a:pt x="1080119" y="840089"/>
                </a:lnTo>
                <a:lnTo>
                  <a:pt x="1079484" y="854809"/>
                </a:lnTo>
                <a:lnTo>
                  <a:pt x="1070368" y="896633"/>
                </a:lnTo>
                <a:lnTo>
                  <a:pt x="1051550" y="933845"/>
                </a:lnTo>
                <a:lnTo>
                  <a:pt x="1024456" y="965019"/>
                </a:lnTo>
                <a:lnTo>
                  <a:pt x="990510" y="988730"/>
                </a:lnTo>
                <a:lnTo>
                  <a:pt x="951141" y="1003551"/>
                </a:lnTo>
                <a:lnTo>
                  <a:pt x="168021" y="1008111"/>
                </a:lnTo>
                <a:lnTo>
                  <a:pt x="153302" y="1007475"/>
                </a:lnTo>
                <a:lnTo>
                  <a:pt x="111478" y="998360"/>
                </a:lnTo>
                <a:lnTo>
                  <a:pt x="74266" y="979542"/>
                </a:lnTo>
                <a:lnTo>
                  <a:pt x="43091" y="952447"/>
                </a:lnTo>
                <a:lnTo>
                  <a:pt x="19380" y="918502"/>
                </a:lnTo>
                <a:lnTo>
                  <a:pt x="4559" y="879132"/>
                </a:lnTo>
                <a:lnTo>
                  <a:pt x="0" y="168021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5157072" y="3301150"/>
            <a:ext cx="64325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300"/>
              </a:lnSpc>
            </a:pPr>
            <a:r>
              <a:rPr dirty="0" sz="1100">
                <a:solidFill>
                  <a:srgbClr val="FFFFFF"/>
                </a:solidFill>
                <a:latin typeface="Verdana"/>
                <a:cs typeface="Verdana"/>
              </a:rPr>
              <a:t>Colum</a:t>
            </a:r>
            <a:r>
              <a:rPr dirty="0" sz="1100" spc="-1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dirty="0" sz="11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Verdana"/>
                <a:cs typeface="Verdana"/>
              </a:rPr>
              <a:t>Citi</a:t>
            </a:r>
            <a:r>
              <a:rPr dirty="0" sz="1100" spc="-1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1100" spc="-1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1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FFFFFF"/>
                </a:solidFill>
                <a:latin typeface="Verdana"/>
                <a:cs typeface="Verdana"/>
              </a:rPr>
              <a:t>Pl</a:t>
            </a:r>
            <a:r>
              <a:rPr dirty="0" sz="1100" spc="-10">
                <a:solidFill>
                  <a:srgbClr val="FFFFFF"/>
                </a:solidFill>
                <a:latin typeface="Verdana"/>
                <a:cs typeface="Verdana"/>
              </a:rPr>
              <a:t>atform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689852" y="3878644"/>
            <a:ext cx="226862" cy="22686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654908" y="3948340"/>
            <a:ext cx="150632" cy="15063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396110" y="3878644"/>
            <a:ext cx="226863" cy="22686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361166" y="3948340"/>
            <a:ext cx="150632" cy="15063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618508" y="1583574"/>
            <a:ext cx="2581102" cy="135081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790979" y="1711998"/>
            <a:ext cx="2359025" cy="1158875"/>
          </a:xfrm>
          <a:custGeom>
            <a:avLst/>
            <a:gdLst/>
            <a:ahLst/>
            <a:cxnLst/>
            <a:rect l="l" t="t" r="r" b="b"/>
            <a:pathLst>
              <a:path w="2359025" h="1158875">
                <a:moveTo>
                  <a:pt x="2358818" y="1158534"/>
                </a:moveTo>
                <a:lnTo>
                  <a:pt x="2358818" y="0"/>
                </a:lnTo>
                <a:lnTo>
                  <a:pt x="0" y="0"/>
                </a:lnTo>
              </a:path>
            </a:pathLst>
          </a:custGeom>
          <a:ln w="9524">
            <a:solidFill>
              <a:srgbClr val="81AB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765774" y="165304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5" h="118110">
                <a:moveTo>
                  <a:pt x="101064" y="0"/>
                </a:moveTo>
                <a:lnTo>
                  <a:pt x="0" y="58954"/>
                </a:lnTo>
                <a:lnTo>
                  <a:pt x="101064" y="117909"/>
                </a:lnTo>
                <a:lnTo>
                  <a:pt x="108840" y="115862"/>
                </a:lnTo>
                <a:lnTo>
                  <a:pt x="115909" y="103745"/>
                </a:lnTo>
                <a:lnTo>
                  <a:pt x="113861" y="95968"/>
                </a:lnTo>
                <a:lnTo>
                  <a:pt x="50408" y="58954"/>
                </a:lnTo>
                <a:lnTo>
                  <a:pt x="113861" y="21940"/>
                </a:lnTo>
                <a:lnTo>
                  <a:pt x="115909" y="14164"/>
                </a:lnTo>
                <a:lnTo>
                  <a:pt x="108840" y="2047"/>
                </a:lnTo>
                <a:lnTo>
                  <a:pt x="101064" y="0"/>
                </a:lnTo>
                <a:close/>
              </a:path>
            </a:pathLst>
          </a:custGeom>
          <a:solidFill>
            <a:srgbClr val="81AB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 txBox="1"/>
          <p:nvPr/>
        </p:nvSpPr>
        <p:spPr>
          <a:xfrm>
            <a:off x="6500722" y="5869849"/>
            <a:ext cx="75374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545" marR="5080" indent="-157480">
              <a:lnSpc>
                <a:spcPct val="117200"/>
              </a:lnSpc>
            </a:pP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Sundh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e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d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p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ers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on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a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l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e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Overvågning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711184" y="5417330"/>
            <a:ext cx="321423" cy="40504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818919" y="1540093"/>
            <a:ext cx="268408" cy="34380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10862" y="3234753"/>
            <a:ext cx="1761489" cy="263525"/>
          </a:xfrm>
          <a:custGeom>
            <a:avLst/>
            <a:gdLst/>
            <a:ahLst/>
            <a:cxnLst/>
            <a:rect l="l" t="t" r="r" b="b"/>
            <a:pathLst>
              <a:path w="1761489" h="263525">
                <a:moveTo>
                  <a:pt x="0" y="0"/>
                </a:moveTo>
                <a:lnTo>
                  <a:pt x="1760962" y="0"/>
                </a:lnTo>
                <a:lnTo>
                  <a:pt x="1760962" y="263338"/>
                </a:lnTo>
                <a:lnTo>
                  <a:pt x="0" y="2633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1002637" y="3294272"/>
            <a:ext cx="138366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Monito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rer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ing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ud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styr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616092" y="3827519"/>
            <a:ext cx="534670" cy="176530"/>
          </a:xfrm>
          <a:custGeom>
            <a:avLst/>
            <a:gdLst/>
            <a:ahLst/>
            <a:cxnLst/>
            <a:rect l="l" t="t" r="r" b="b"/>
            <a:pathLst>
              <a:path w="534669" h="176529">
                <a:moveTo>
                  <a:pt x="0" y="0"/>
                </a:moveTo>
                <a:lnTo>
                  <a:pt x="534314" y="0"/>
                </a:lnTo>
                <a:lnTo>
                  <a:pt x="534314" y="176411"/>
                </a:lnTo>
                <a:lnTo>
                  <a:pt x="0" y="1764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1735797" y="3867373"/>
            <a:ext cx="30099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4F81BD"/>
                </a:solidFill>
                <a:latin typeface="Arial"/>
                <a:cs typeface="Arial"/>
              </a:rPr>
              <a:t>Blod</a:t>
            </a:r>
            <a:r>
              <a:rPr dirty="0" sz="600" spc="-5">
                <a:solidFill>
                  <a:srgbClr val="4F81BD"/>
                </a:solidFill>
                <a:latin typeface="Arial"/>
                <a:cs typeface="Arial"/>
              </a:rPr>
              <a:t>t</a:t>
            </a:r>
            <a:r>
              <a:rPr dirty="0" sz="600" spc="-5">
                <a:solidFill>
                  <a:srgbClr val="4F81BD"/>
                </a:solidFill>
                <a:latin typeface="Arial"/>
                <a:cs typeface="Arial"/>
              </a:rPr>
              <a:t>ryk</a:t>
            </a:r>
            <a:endParaRPr sz="60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616081" y="4190755"/>
            <a:ext cx="553720" cy="216535"/>
          </a:xfrm>
          <a:custGeom>
            <a:avLst/>
            <a:gdLst/>
            <a:ahLst/>
            <a:cxnLst/>
            <a:rect l="l" t="t" r="r" b="b"/>
            <a:pathLst>
              <a:path w="553719" h="216535">
                <a:moveTo>
                  <a:pt x="0" y="0"/>
                </a:moveTo>
                <a:lnTo>
                  <a:pt x="553609" y="0"/>
                </a:lnTo>
                <a:lnTo>
                  <a:pt x="553609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1709257" y="4238228"/>
            <a:ext cx="37338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>
                <a:solidFill>
                  <a:srgbClr val="4F81BD"/>
                </a:solidFill>
                <a:latin typeface="Arial"/>
                <a:cs typeface="Arial"/>
              </a:rPr>
              <a:t>Sa</a:t>
            </a:r>
            <a:r>
              <a:rPr dirty="0" sz="600" spc="-5">
                <a:solidFill>
                  <a:srgbClr val="4F81BD"/>
                </a:solidFill>
                <a:latin typeface="Arial"/>
                <a:cs typeface="Arial"/>
              </a:rPr>
              <a:t>t</a:t>
            </a:r>
            <a:r>
              <a:rPr dirty="0" sz="600" spc="-5">
                <a:solidFill>
                  <a:srgbClr val="4F81BD"/>
                </a:solidFill>
                <a:latin typeface="Arial"/>
                <a:cs typeface="Arial"/>
              </a:rPr>
              <a:t>ura</a:t>
            </a:r>
            <a:r>
              <a:rPr dirty="0" sz="600" spc="-5">
                <a:solidFill>
                  <a:srgbClr val="4F81BD"/>
                </a:solidFill>
                <a:latin typeface="Arial"/>
                <a:cs typeface="Arial"/>
              </a:rPr>
              <a:t>t</a:t>
            </a:r>
            <a:r>
              <a:rPr dirty="0" sz="600" spc="-5">
                <a:solidFill>
                  <a:srgbClr val="4F81BD"/>
                </a:solidFill>
                <a:latin typeface="Arial"/>
                <a:cs typeface="Arial"/>
              </a:rPr>
              <a:t>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041780" y="3806635"/>
            <a:ext cx="329455" cy="32945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776451" y="3753196"/>
            <a:ext cx="1886988" cy="27431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28925" y="3788432"/>
            <a:ext cx="1780806" cy="1586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828925" y="3867746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 h="0">
                <a:moveTo>
                  <a:pt x="0" y="0"/>
                </a:moveTo>
                <a:lnTo>
                  <a:pt x="19828" y="0"/>
                </a:lnTo>
              </a:path>
            </a:pathLst>
          </a:custGeom>
          <a:ln w="3175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853709" y="3788433"/>
            <a:ext cx="1756410" cy="158750"/>
          </a:xfrm>
          <a:custGeom>
            <a:avLst/>
            <a:gdLst/>
            <a:ahLst/>
            <a:cxnLst/>
            <a:rect l="l" t="t" r="r" b="b"/>
            <a:pathLst>
              <a:path w="1756410" h="158750">
                <a:moveTo>
                  <a:pt x="0" y="62490"/>
                </a:moveTo>
                <a:lnTo>
                  <a:pt x="1676709" y="62490"/>
                </a:lnTo>
                <a:lnTo>
                  <a:pt x="1676709" y="0"/>
                </a:lnTo>
                <a:lnTo>
                  <a:pt x="1756022" y="79313"/>
                </a:lnTo>
                <a:lnTo>
                  <a:pt x="1676709" y="158626"/>
                </a:lnTo>
                <a:lnTo>
                  <a:pt x="1676709" y="96135"/>
                </a:lnTo>
                <a:lnTo>
                  <a:pt x="0" y="96135"/>
                </a:lnTo>
                <a:lnTo>
                  <a:pt x="0" y="6249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393987" y="3959902"/>
            <a:ext cx="720090" cy="216535"/>
          </a:xfrm>
          <a:custGeom>
            <a:avLst/>
            <a:gdLst/>
            <a:ahLst/>
            <a:cxnLst/>
            <a:rect l="l" t="t" r="r" b="b"/>
            <a:pathLst>
              <a:path w="720089" h="216535">
                <a:moveTo>
                  <a:pt x="0" y="0"/>
                </a:moveTo>
                <a:lnTo>
                  <a:pt x="720079" y="0"/>
                </a:lnTo>
                <a:lnTo>
                  <a:pt x="720079" y="216023"/>
                </a:lnTo>
                <a:lnTo>
                  <a:pt x="0" y="2160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3504967" y="4007375"/>
            <a:ext cx="50419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4F81BD"/>
                </a:solidFill>
                <a:latin typeface="Arial"/>
                <a:cs typeface="Arial"/>
              </a:rPr>
              <a:t>J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SO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N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/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H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TTPS</a:t>
            </a:r>
            <a:endParaRPr sz="6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315198" y="2797232"/>
            <a:ext cx="719050" cy="50292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364121" y="2826465"/>
            <a:ext cx="617837" cy="40193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364121" y="2826465"/>
            <a:ext cx="617855" cy="401955"/>
          </a:xfrm>
          <a:custGeom>
            <a:avLst/>
            <a:gdLst/>
            <a:ahLst/>
            <a:cxnLst/>
            <a:rect l="l" t="t" r="r" b="b"/>
            <a:pathLst>
              <a:path w="617854" h="401955">
                <a:moveTo>
                  <a:pt x="0" y="66990"/>
                </a:moveTo>
                <a:lnTo>
                  <a:pt x="13056" y="27247"/>
                </a:lnTo>
                <a:lnTo>
                  <a:pt x="46247" y="3273"/>
                </a:lnTo>
                <a:lnTo>
                  <a:pt x="550846" y="0"/>
                </a:lnTo>
                <a:lnTo>
                  <a:pt x="565292" y="1561"/>
                </a:lnTo>
                <a:lnTo>
                  <a:pt x="600776" y="22326"/>
                </a:lnTo>
                <a:lnTo>
                  <a:pt x="617501" y="60234"/>
                </a:lnTo>
                <a:lnTo>
                  <a:pt x="617838" y="334943"/>
                </a:lnTo>
                <a:lnTo>
                  <a:pt x="616276" y="349389"/>
                </a:lnTo>
                <a:lnTo>
                  <a:pt x="595511" y="384873"/>
                </a:lnTo>
                <a:lnTo>
                  <a:pt x="557603" y="401598"/>
                </a:lnTo>
                <a:lnTo>
                  <a:pt x="66991" y="401934"/>
                </a:lnTo>
                <a:lnTo>
                  <a:pt x="52545" y="400373"/>
                </a:lnTo>
                <a:lnTo>
                  <a:pt x="17061" y="379608"/>
                </a:lnTo>
                <a:lnTo>
                  <a:pt x="336" y="341700"/>
                </a:lnTo>
                <a:lnTo>
                  <a:pt x="0" y="6699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7480713" y="2971324"/>
            <a:ext cx="3911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Verdana"/>
                <a:cs typeface="Verdana"/>
              </a:rPr>
              <a:t>C</a:t>
            </a:r>
            <a:r>
              <a:rPr dirty="0" sz="800" spc="-10">
                <a:latin typeface="Verdana"/>
                <a:cs typeface="Verdana"/>
              </a:rPr>
              <a:t>osm</a:t>
            </a:r>
            <a:r>
              <a:rPr dirty="0" sz="800" spc="-10">
                <a:latin typeface="Verdana"/>
                <a:cs typeface="Verdana"/>
              </a:rPr>
              <a:t>i</a:t>
            </a:r>
            <a:r>
              <a:rPr dirty="0" sz="800" spc="-5">
                <a:latin typeface="Verdana"/>
                <a:cs typeface="Verdana"/>
              </a:rPr>
              <a:t>c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315198" y="3857105"/>
            <a:ext cx="719050" cy="49045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481454" y="3911138"/>
            <a:ext cx="382385" cy="36991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364121" y="3888664"/>
            <a:ext cx="617837" cy="38977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364121" y="3888665"/>
            <a:ext cx="617855" cy="389890"/>
          </a:xfrm>
          <a:custGeom>
            <a:avLst/>
            <a:gdLst/>
            <a:ahLst/>
            <a:cxnLst/>
            <a:rect l="l" t="t" r="r" b="b"/>
            <a:pathLst>
              <a:path w="617854" h="389889">
                <a:moveTo>
                  <a:pt x="0" y="64964"/>
                </a:moveTo>
                <a:lnTo>
                  <a:pt x="13416" y="25421"/>
                </a:lnTo>
                <a:lnTo>
                  <a:pt x="47305" y="2428"/>
                </a:lnTo>
                <a:lnTo>
                  <a:pt x="552873" y="0"/>
                </a:lnTo>
                <a:lnTo>
                  <a:pt x="567304" y="1608"/>
                </a:lnTo>
                <a:lnTo>
                  <a:pt x="602390" y="22909"/>
                </a:lnTo>
                <a:lnTo>
                  <a:pt x="617747" y="61502"/>
                </a:lnTo>
                <a:lnTo>
                  <a:pt x="617838" y="324814"/>
                </a:lnTo>
                <a:lnTo>
                  <a:pt x="616229" y="339245"/>
                </a:lnTo>
                <a:lnTo>
                  <a:pt x="594928" y="374331"/>
                </a:lnTo>
                <a:lnTo>
                  <a:pt x="556335" y="389688"/>
                </a:lnTo>
                <a:lnTo>
                  <a:pt x="64964" y="389778"/>
                </a:lnTo>
                <a:lnTo>
                  <a:pt x="50533" y="388170"/>
                </a:lnTo>
                <a:lnTo>
                  <a:pt x="15447" y="366869"/>
                </a:lnTo>
                <a:lnTo>
                  <a:pt x="90" y="328276"/>
                </a:lnTo>
                <a:lnTo>
                  <a:pt x="0" y="649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 txBox="1"/>
          <p:nvPr/>
        </p:nvSpPr>
        <p:spPr>
          <a:xfrm>
            <a:off x="7545578" y="3966486"/>
            <a:ext cx="26162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ts val="930"/>
              </a:lnSpc>
            </a:pPr>
            <a:r>
              <a:rPr dirty="0" sz="800" spc="-10">
                <a:latin typeface="Verdana"/>
                <a:cs typeface="Verdana"/>
              </a:rPr>
              <a:t>KMD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30"/>
              </a:lnSpc>
            </a:pPr>
            <a:r>
              <a:rPr dirty="0" sz="800" spc="-10">
                <a:latin typeface="Verdana"/>
                <a:cs typeface="Verdana"/>
              </a:rPr>
              <a:t>C</a:t>
            </a:r>
            <a:r>
              <a:rPr dirty="0" sz="800" spc="-10">
                <a:latin typeface="Verdana"/>
                <a:cs typeface="Verdana"/>
              </a:rPr>
              <a:t>a</a:t>
            </a:r>
            <a:r>
              <a:rPr dirty="0" sz="800" spc="-5">
                <a:latin typeface="Verdana"/>
                <a:cs typeface="Verdana"/>
              </a:rPr>
              <a:t>re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074143" y="3703511"/>
            <a:ext cx="217804" cy="240665"/>
          </a:xfrm>
          <a:custGeom>
            <a:avLst/>
            <a:gdLst/>
            <a:ahLst/>
            <a:cxnLst/>
            <a:rect l="l" t="t" r="r" b="b"/>
            <a:pathLst>
              <a:path w="217805" h="240664">
                <a:moveTo>
                  <a:pt x="0" y="0"/>
                </a:moveTo>
                <a:lnTo>
                  <a:pt x="217244" y="240073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193075" y="3843387"/>
            <a:ext cx="115570" cy="119380"/>
          </a:xfrm>
          <a:custGeom>
            <a:avLst/>
            <a:gdLst/>
            <a:ahLst/>
            <a:cxnLst/>
            <a:rect l="l" t="t" r="r" b="b"/>
            <a:pathLst>
              <a:path w="115569" h="119379">
                <a:moveTo>
                  <a:pt x="11380" y="59295"/>
                </a:moveTo>
                <a:lnTo>
                  <a:pt x="4241" y="62995"/>
                </a:lnTo>
                <a:lnTo>
                  <a:pt x="0" y="76366"/>
                </a:lnTo>
                <a:lnTo>
                  <a:pt x="3699" y="83506"/>
                </a:lnTo>
                <a:lnTo>
                  <a:pt x="115224" y="118887"/>
                </a:lnTo>
                <a:lnTo>
                  <a:pt x="107357" y="81508"/>
                </a:lnTo>
                <a:lnTo>
                  <a:pt x="81400" y="81508"/>
                </a:lnTo>
                <a:lnTo>
                  <a:pt x="11380" y="59295"/>
                </a:lnTo>
                <a:close/>
              </a:path>
              <a:path w="115569" h="119379">
                <a:moveTo>
                  <a:pt x="84391" y="0"/>
                </a:moveTo>
                <a:lnTo>
                  <a:pt x="70664" y="2889"/>
                </a:lnTo>
                <a:lnTo>
                  <a:pt x="66271" y="9624"/>
                </a:lnTo>
                <a:lnTo>
                  <a:pt x="81400" y="81508"/>
                </a:lnTo>
                <a:lnTo>
                  <a:pt x="107357" y="81508"/>
                </a:lnTo>
                <a:lnTo>
                  <a:pt x="91126" y="4392"/>
                </a:lnTo>
                <a:lnTo>
                  <a:pt x="84391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015694" y="3974310"/>
            <a:ext cx="271145" cy="144780"/>
          </a:xfrm>
          <a:custGeom>
            <a:avLst/>
            <a:gdLst/>
            <a:ahLst/>
            <a:cxnLst/>
            <a:rect l="l" t="t" r="r" b="b"/>
            <a:pathLst>
              <a:path w="271144" h="144779">
                <a:moveTo>
                  <a:pt x="0" y="144498"/>
                </a:moveTo>
                <a:lnTo>
                  <a:pt x="270659" y="0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185244" y="3958030"/>
            <a:ext cx="123825" cy="106045"/>
          </a:xfrm>
          <a:custGeom>
            <a:avLst/>
            <a:gdLst/>
            <a:ahLst/>
            <a:cxnLst/>
            <a:rect l="l" t="t" r="r" b="b"/>
            <a:pathLst>
              <a:path w="123825" h="106045">
                <a:moveTo>
                  <a:pt x="6424" y="0"/>
                </a:moveTo>
                <a:lnTo>
                  <a:pt x="528" y="5467"/>
                </a:lnTo>
                <a:lnTo>
                  <a:pt x="0" y="19485"/>
                </a:lnTo>
                <a:lnTo>
                  <a:pt x="5467" y="25382"/>
                </a:lnTo>
                <a:lnTo>
                  <a:pt x="78874" y="28150"/>
                </a:lnTo>
                <a:lnTo>
                  <a:pt x="40331" y="90686"/>
                </a:lnTo>
                <a:lnTo>
                  <a:pt x="42189" y="98510"/>
                </a:lnTo>
                <a:lnTo>
                  <a:pt x="54131" y="105869"/>
                </a:lnTo>
                <a:lnTo>
                  <a:pt x="61954" y="104013"/>
                </a:lnTo>
                <a:lnTo>
                  <a:pt x="123343" y="4409"/>
                </a:lnTo>
                <a:lnTo>
                  <a:pt x="6424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308547" y="3858441"/>
            <a:ext cx="221032" cy="20769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2540216" y="3579366"/>
            <a:ext cx="23749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5">
              <a:lnSpc>
                <a:spcPts val="610"/>
              </a:lnSpc>
            </a:pPr>
            <a:r>
              <a:rPr dirty="0" sz="600" b="1">
                <a:solidFill>
                  <a:srgbClr val="4F81BD"/>
                </a:solidFill>
                <a:latin typeface="Arial"/>
                <a:cs typeface="Arial"/>
              </a:rPr>
              <a:t>2N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ET</a:t>
            </a:r>
            <a:endParaRPr sz="600">
              <a:latin typeface="Arial"/>
              <a:cs typeface="Arial"/>
            </a:endParaRPr>
          </a:p>
          <a:p>
            <a:pPr marL="35560" marR="5080" indent="-23495">
              <a:lnSpc>
                <a:spcPts val="600"/>
              </a:lnSpc>
              <a:spcBef>
                <a:spcPts val="10"/>
              </a:spcBef>
            </a:pPr>
            <a:r>
              <a:rPr dirty="0" sz="600" b="1">
                <a:solidFill>
                  <a:srgbClr val="4F81BD"/>
                </a:solidFill>
                <a:latin typeface="Arial"/>
                <a:cs typeface="Arial"/>
              </a:rPr>
              <a:t>Home HUB</a:t>
            </a:r>
            <a:endParaRPr sz="6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540055" y="3915736"/>
            <a:ext cx="241243" cy="36006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753181" y="3531530"/>
            <a:ext cx="320962" cy="34398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778707" y="3986833"/>
            <a:ext cx="236984" cy="263968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56438" y="2354225"/>
            <a:ext cx="1452245" cy="240665"/>
          </a:xfrm>
          <a:custGeom>
            <a:avLst/>
            <a:gdLst/>
            <a:ahLst/>
            <a:cxnLst/>
            <a:rect l="l" t="t" r="r" b="b"/>
            <a:pathLst>
              <a:path w="1452245" h="240664">
                <a:moveTo>
                  <a:pt x="0" y="0"/>
                </a:moveTo>
                <a:lnTo>
                  <a:pt x="1452092" y="0"/>
                </a:lnTo>
                <a:lnTo>
                  <a:pt x="1452092" y="240403"/>
                </a:lnTo>
                <a:lnTo>
                  <a:pt x="0" y="2404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956523" y="2408926"/>
            <a:ext cx="12579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4F81BD"/>
                </a:solidFill>
                <a:latin typeface="Arial"/>
                <a:cs typeface="Arial"/>
              </a:rPr>
              <a:t>Ma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nu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e</a:t>
            </a:r>
            <a:r>
              <a:rPr dirty="0" sz="900" spc="-5" b="1">
                <a:solidFill>
                  <a:srgbClr val="4F81BD"/>
                </a:solidFill>
                <a:latin typeface="Arial"/>
                <a:cs typeface="Arial"/>
              </a:rPr>
              <a:t>l</a:t>
            </a:r>
            <a:r>
              <a:rPr dirty="0" sz="900" spc="-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d</a:t>
            </a:r>
            <a:r>
              <a:rPr dirty="0" sz="900" b="1">
                <a:solidFill>
                  <a:srgbClr val="4F81BD"/>
                </a:solidFill>
                <a:latin typeface="Arial"/>
                <a:cs typeface="Arial"/>
              </a:rPr>
              <a:t>ata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op</a:t>
            </a:r>
            <a:r>
              <a:rPr dirty="0" sz="900" b="1">
                <a:solidFill>
                  <a:srgbClr val="4F81BD"/>
                </a:solidFill>
                <a:latin typeface="Arial"/>
                <a:cs typeface="Arial"/>
              </a:rPr>
              <a:t>sam</a:t>
            </a:r>
            <a:r>
              <a:rPr dirty="0" sz="900" spc="-5" b="1">
                <a:solidFill>
                  <a:srgbClr val="4F81BD"/>
                </a:solidFill>
                <a:latin typeface="Arial"/>
                <a:cs typeface="Arial"/>
              </a:rPr>
              <a:t>ling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553249" y="1858157"/>
            <a:ext cx="432047" cy="43204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 txBox="1"/>
          <p:nvPr/>
        </p:nvSpPr>
        <p:spPr>
          <a:xfrm>
            <a:off x="5642205" y="1380002"/>
            <a:ext cx="40259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4F81BD"/>
                </a:solidFill>
                <a:latin typeface="Arial"/>
                <a:cs typeface="Arial"/>
              </a:rPr>
              <a:t>Pår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ø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re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nd</a:t>
            </a:r>
            <a:r>
              <a:rPr dirty="0" sz="600" spc="-5" b="1">
                <a:solidFill>
                  <a:srgbClr val="4F81BD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285211" y="4862945"/>
            <a:ext cx="719050" cy="71073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336817" y="4890131"/>
            <a:ext cx="617837" cy="61193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336817" y="4890131"/>
            <a:ext cx="617855" cy="612140"/>
          </a:xfrm>
          <a:custGeom>
            <a:avLst/>
            <a:gdLst/>
            <a:ahLst/>
            <a:cxnLst/>
            <a:rect l="l" t="t" r="r" b="b"/>
            <a:pathLst>
              <a:path w="617854" h="612139">
                <a:moveTo>
                  <a:pt x="0" y="101991"/>
                </a:moveTo>
                <a:lnTo>
                  <a:pt x="8913" y="60231"/>
                </a:lnTo>
                <a:lnTo>
                  <a:pt x="33073" y="26807"/>
                </a:lnTo>
                <a:lnTo>
                  <a:pt x="68608" y="5588"/>
                </a:lnTo>
                <a:lnTo>
                  <a:pt x="515846" y="0"/>
                </a:lnTo>
                <a:lnTo>
                  <a:pt x="530453" y="1038"/>
                </a:lnTo>
                <a:lnTo>
                  <a:pt x="569864" y="15463"/>
                </a:lnTo>
                <a:lnTo>
                  <a:pt x="599650" y="43845"/>
                </a:lnTo>
                <a:lnTo>
                  <a:pt x="615941" y="82313"/>
                </a:lnTo>
                <a:lnTo>
                  <a:pt x="617837" y="509943"/>
                </a:lnTo>
                <a:lnTo>
                  <a:pt x="616799" y="524550"/>
                </a:lnTo>
                <a:lnTo>
                  <a:pt x="602374" y="563961"/>
                </a:lnTo>
                <a:lnTo>
                  <a:pt x="573992" y="593747"/>
                </a:lnTo>
                <a:lnTo>
                  <a:pt x="535524" y="610038"/>
                </a:lnTo>
                <a:lnTo>
                  <a:pt x="101991" y="611934"/>
                </a:lnTo>
                <a:lnTo>
                  <a:pt x="87384" y="610896"/>
                </a:lnTo>
                <a:lnTo>
                  <a:pt x="47973" y="596471"/>
                </a:lnTo>
                <a:lnTo>
                  <a:pt x="18187" y="568089"/>
                </a:lnTo>
                <a:lnTo>
                  <a:pt x="1896" y="529621"/>
                </a:lnTo>
                <a:lnTo>
                  <a:pt x="0" y="101991"/>
                </a:lnTo>
                <a:close/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 txBox="1"/>
          <p:nvPr/>
        </p:nvSpPr>
        <p:spPr>
          <a:xfrm>
            <a:off x="4461923" y="5079030"/>
            <a:ext cx="37401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7465">
              <a:lnSpc>
                <a:spcPts val="900"/>
              </a:lnSpc>
            </a:pPr>
            <a:r>
              <a:rPr dirty="0" sz="800" spc="-5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cent</a:t>
            </a:r>
            <a:r>
              <a:rPr dirty="0" sz="800" spc="-2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80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2654104" y="4966155"/>
            <a:ext cx="203629" cy="2851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144141" y="4898148"/>
            <a:ext cx="486409" cy="201295"/>
          </a:xfrm>
          <a:custGeom>
            <a:avLst/>
            <a:gdLst/>
            <a:ahLst/>
            <a:cxnLst/>
            <a:rect l="l" t="t" r="r" b="b"/>
            <a:pathLst>
              <a:path w="486410" h="201295">
                <a:moveTo>
                  <a:pt x="0" y="0"/>
                </a:moveTo>
                <a:lnTo>
                  <a:pt x="486289" y="200726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529498" y="5014362"/>
            <a:ext cx="124460" cy="110489"/>
          </a:xfrm>
          <a:custGeom>
            <a:avLst/>
            <a:gdLst/>
            <a:ahLst/>
            <a:cxnLst/>
            <a:rect l="l" t="t" r="r" b="b"/>
            <a:pathLst>
              <a:path w="124460" h="110489">
                <a:moveTo>
                  <a:pt x="45336" y="0"/>
                </a:moveTo>
                <a:lnTo>
                  <a:pt x="34179" y="8503"/>
                </a:lnTo>
                <a:lnTo>
                  <a:pt x="33103" y="16473"/>
                </a:lnTo>
                <a:lnTo>
                  <a:pt x="77633" y="74896"/>
                </a:lnTo>
                <a:lnTo>
                  <a:pt x="4857" y="84900"/>
                </a:lnTo>
                <a:lnTo>
                  <a:pt x="0" y="91307"/>
                </a:lnTo>
                <a:lnTo>
                  <a:pt x="1910" y="105205"/>
                </a:lnTo>
                <a:lnTo>
                  <a:pt x="8317" y="110064"/>
                </a:lnTo>
                <a:lnTo>
                  <a:pt x="124230" y="94129"/>
                </a:lnTo>
                <a:lnTo>
                  <a:pt x="53304" y="1075"/>
                </a:lnTo>
                <a:lnTo>
                  <a:pt x="45336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63155" y="4399644"/>
            <a:ext cx="1611630" cy="216535"/>
          </a:xfrm>
          <a:custGeom>
            <a:avLst/>
            <a:gdLst/>
            <a:ahLst/>
            <a:cxnLst/>
            <a:rect l="l" t="t" r="r" b="b"/>
            <a:pathLst>
              <a:path w="1611630" h="216535">
                <a:moveTo>
                  <a:pt x="0" y="0"/>
                </a:moveTo>
                <a:lnTo>
                  <a:pt x="1611287" y="0"/>
                </a:lnTo>
                <a:lnTo>
                  <a:pt x="1611287" y="216488"/>
                </a:lnTo>
                <a:lnTo>
                  <a:pt x="0" y="2164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 txBox="1"/>
          <p:nvPr/>
        </p:nvSpPr>
        <p:spPr>
          <a:xfrm>
            <a:off x="1055820" y="4459163"/>
            <a:ext cx="63119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solidFill>
                  <a:srgbClr val="4F81BD"/>
                </a:solidFill>
                <a:latin typeface="Arial"/>
                <a:cs typeface="Arial"/>
              </a:rPr>
              <a:t>Se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n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o</a:t>
            </a:r>
            <a:r>
              <a:rPr dirty="0" sz="1100" spc="-10" b="1">
                <a:solidFill>
                  <a:srgbClr val="4F81BD"/>
                </a:solidFill>
                <a:latin typeface="Arial"/>
                <a:cs typeface="Arial"/>
              </a:rPr>
              <a:t>rer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778454" y="4755481"/>
            <a:ext cx="365666" cy="28532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084252" y="5306650"/>
            <a:ext cx="471170" cy="215265"/>
          </a:xfrm>
          <a:custGeom>
            <a:avLst/>
            <a:gdLst/>
            <a:ahLst/>
            <a:cxnLst/>
            <a:rect l="l" t="t" r="r" b="b"/>
            <a:pathLst>
              <a:path w="471169" h="215264">
                <a:moveTo>
                  <a:pt x="0" y="0"/>
                </a:moveTo>
                <a:lnTo>
                  <a:pt x="470784" y="214956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453923" y="5435101"/>
            <a:ext cx="124460" cy="109220"/>
          </a:xfrm>
          <a:custGeom>
            <a:avLst/>
            <a:gdLst/>
            <a:ahLst/>
            <a:cxnLst/>
            <a:rect l="l" t="t" r="r" b="b"/>
            <a:pathLst>
              <a:path w="124460" h="109220">
                <a:moveTo>
                  <a:pt x="48670" y="0"/>
                </a:moveTo>
                <a:lnTo>
                  <a:pt x="37207" y="8087"/>
                </a:lnTo>
                <a:lnTo>
                  <a:pt x="35839" y="16010"/>
                </a:lnTo>
                <a:lnTo>
                  <a:pt x="78186" y="76036"/>
                </a:lnTo>
                <a:lnTo>
                  <a:pt x="5091" y="83351"/>
                </a:lnTo>
                <a:lnTo>
                  <a:pt x="0" y="89575"/>
                </a:lnTo>
                <a:lnTo>
                  <a:pt x="1397" y="103534"/>
                </a:lnTo>
                <a:lnTo>
                  <a:pt x="7621" y="108625"/>
                </a:lnTo>
                <a:lnTo>
                  <a:pt x="124042" y="96973"/>
                </a:lnTo>
                <a:lnTo>
                  <a:pt x="56593" y="1369"/>
                </a:lnTo>
                <a:lnTo>
                  <a:pt x="48670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191297" y="5178828"/>
            <a:ext cx="968432" cy="24522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243829" y="5211855"/>
            <a:ext cx="865077" cy="13013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243829" y="5211855"/>
            <a:ext cx="865505" cy="130175"/>
          </a:xfrm>
          <a:custGeom>
            <a:avLst/>
            <a:gdLst/>
            <a:ahLst/>
            <a:cxnLst/>
            <a:rect l="l" t="t" r="r" b="b"/>
            <a:pathLst>
              <a:path w="865504" h="130175">
                <a:moveTo>
                  <a:pt x="800006" y="0"/>
                </a:moveTo>
                <a:lnTo>
                  <a:pt x="865076" y="65069"/>
                </a:lnTo>
                <a:lnTo>
                  <a:pt x="800006" y="130138"/>
                </a:lnTo>
                <a:lnTo>
                  <a:pt x="800006" y="79564"/>
                </a:lnTo>
                <a:lnTo>
                  <a:pt x="65069" y="79564"/>
                </a:lnTo>
                <a:lnTo>
                  <a:pt x="65069" y="130138"/>
                </a:lnTo>
                <a:lnTo>
                  <a:pt x="0" y="65069"/>
                </a:lnTo>
                <a:lnTo>
                  <a:pt x="65069" y="0"/>
                </a:lnTo>
                <a:lnTo>
                  <a:pt x="65069" y="50573"/>
                </a:lnTo>
                <a:lnTo>
                  <a:pt x="800006" y="50573"/>
                </a:lnTo>
                <a:lnTo>
                  <a:pt x="800006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143435" y="5069845"/>
            <a:ext cx="432047" cy="43204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151417" y="3994265"/>
            <a:ext cx="211974" cy="109312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207103" y="4023668"/>
            <a:ext cx="99700" cy="98649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207103" y="4023668"/>
            <a:ext cx="99695" cy="986790"/>
          </a:xfrm>
          <a:custGeom>
            <a:avLst/>
            <a:gdLst/>
            <a:ahLst/>
            <a:cxnLst/>
            <a:rect l="l" t="t" r="r" b="b"/>
            <a:pathLst>
              <a:path w="99695" h="986789">
                <a:moveTo>
                  <a:pt x="0" y="49851"/>
                </a:moveTo>
                <a:lnTo>
                  <a:pt x="49850" y="0"/>
                </a:lnTo>
                <a:lnTo>
                  <a:pt x="99700" y="49851"/>
                </a:lnTo>
                <a:lnTo>
                  <a:pt x="60955" y="49851"/>
                </a:lnTo>
                <a:lnTo>
                  <a:pt x="60955" y="936644"/>
                </a:lnTo>
                <a:lnTo>
                  <a:pt x="99700" y="936644"/>
                </a:lnTo>
                <a:lnTo>
                  <a:pt x="49850" y="986494"/>
                </a:lnTo>
                <a:lnTo>
                  <a:pt x="0" y="936644"/>
                </a:lnTo>
                <a:lnTo>
                  <a:pt x="38744" y="936644"/>
                </a:lnTo>
                <a:lnTo>
                  <a:pt x="38744" y="49851"/>
                </a:lnTo>
                <a:lnTo>
                  <a:pt x="0" y="49851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67652" y="3473952"/>
            <a:ext cx="2261870" cy="932815"/>
          </a:xfrm>
          <a:custGeom>
            <a:avLst/>
            <a:gdLst/>
            <a:ahLst/>
            <a:cxnLst/>
            <a:rect l="l" t="t" r="r" b="b"/>
            <a:pathLst>
              <a:path w="2261870" h="932814">
                <a:moveTo>
                  <a:pt x="0" y="77144"/>
                </a:moveTo>
                <a:lnTo>
                  <a:pt x="11509" y="36586"/>
                </a:lnTo>
                <a:lnTo>
                  <a:pt x="41527" y="8696"/>
                </a:lnTo>
                <a:lnTo>
                  <a:pt x="2184139" y="0"/>
                </a:lnTo>
                <a:lnTo>
                  <a:pt x="2198648" y="1362"/>
                </a:lnTo>
                <a:lnTo>
                  <a:pt x="2235735" y="19792"/>
                </a:lnTo>
                <a:lnTo>
                  <a:pt x="2257900" y="54477"/>
                </a:lnTo>
                <a:lnTo>
                  <a:pt x="2261284" y="855681"/>
                </a:lnTo>
                <a:lnTo>
                  <a:pt x="2259922" y="870191"/>
                </a:lnTo>
                <a:lnTo>
                  <a:pt x="2241491" y="907278"/>
                </a:lnTo>
                <a:lnTo>
                  <a:pt x="2206806" y="929442"/>
                </a:lnTo>
                <a:lnTo>
                  <a:pt x="77144" y="932826"/>
                </a:lnTo>
                <a:lnTo>
                  <a:pt x="62635" y="931464"/>
                </a:lnTo>
                <a:lnTo>
                  <a:pt x="25548" y="913033"/>
                </a:lnTo>
                <a:lnTo>
                  <a:pt x="3383" y="878349"/>
                </a:lnTo>
                <a:lnTo>
                  <a:pt x="0" y="77144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01675" y="3632471"/>
            <a:ext cx="914400" cy="17299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048231" y="2610422"/>
            <a:ext cx="3059430" cy="1595755"/>
          </a:xfrm>
          <a:custGeom>
            <a:avLst/>
            <a:gdLst/>
            <a:ahLst/>
            <a:cxnLst/>
            <a:rect l="l" t="t" r="r" b="b"/>
            <a:pathLst>
              <a:path w="3059429" h="1595754">
                <a:moveTo>
                  <a:pt x="0" y="95615"/>
                </a:moveTo>
                <a:lnTo>
                  <a:pt x="9461" y="54094"/>
                </a:lnTo>
                <a:lnTo>
                  <a:pt x="34911" y="21738"/>
                </a:lnTo>
                <a:lnTo>
                  <a:pt x="71944" y="2952"/>
                </a:lnTo>
                <a:lnTo>
                  <a:pt x="2963237" y="0"/>
                </a:lnTo>
                <a:lnTo>
                  <a:pt x="2977824" y="1105"/>
                </a:lnTo>
                <a:lnTo>
                  <a:pt x="3016779" y="16385"/>
                </a:lnTo>
                <a:lnTo>
                  <a:pt x="3045101" y="46185"/>
                </a:lnTo>
                <a:lnTo>
                  <a:pt x="3058385" y="86102"/>
                </a:lnTo>
                <a:lnTo>
                  <a:pt x="3058853" y="1499571"/>
                </a:lnTo>
                <a:lnTo>
                  <a:pt x="3057747" y="1514158"/>
                </a:lnTo>
                <a:lnTo>
                  <a:pt x="3042467" y="1553114"/>
                </a:lnTo>
                <a:lnTo>
                  <a:pt x="3012667" y="1581435"/>
                </a:lnTo>
                <a:lnTo>
                  <a:pt x="2972750" y="1594720"/>
                </a:lnTo>
                <a:lnTo>
                  <a:pt x="95616" y="1595187"/>
                </a:lnTo>
                <a:lnTo>
                  <a:pt x="81028" y="1594081"/>
                </a:lnTo>
                <a:lnTo>
                  <a:pt x="42073" y="1578801"/>
                </a:lnTo>
                <a:lnTo>
                  <a:pt x="13751" y="1549001"/>
                </a:lnTo>
                <a:lnTo>
                  <a:pt x="467" y="1509085"/>
                </a:lnTo>
                <a:lnTo>
                  <a:pt x="0" y="95615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156557" y="2632951"/>
            <a:ext cx="914400" cy="17299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574954" y="4641646"/>
            <a:ext cx="1630680" cy="464184"/>
          </a:xfrm>
          <a:custGeom>
            <a:avLst/>
            <a:gdLst/>
            <a:ahLst/>
            <a:cxnLst/>
            <a:rect l="l" t="t" r="r" b="b"/>
            <a:pathLst>
              <a:path w="1630680" h="464185">
                <a:moveTo>
                  <a:pt x="0" y="77331"/>
                </a:moveTo>
                <a:lnTo>
                  <a:pt x="11484" y="36761"/>
                </a:lnTo>
                <a:lnTo>
                  <a:pt x="41448" y="8811"/>
                </a:lnTo>
                <a:lnTo>
                  <a:pt x="1553043" y="0"/>
                </a:lnTo>
                <a:lnTo>
                  <a:pt x="1567553" y="1359"/>
                </a:lnTo>
                <a:lnTo>
                  <a:pt x="1604665" y="19751"/>
                </a:lnTo>
                <a:lnTo>
                  <a:pt x="1626912" y="54380"/>
                </a:lnTo>
                <a:lnTo>
                  <a:pt x="1630375" y="386651"/>
                </a:lnTo>
                <a:lnTo>
                  <a:pt x="1629016" y="401162"/>
                </a:lnTo>
                <a:lnTo>
                  <a:pt x="1610623" y="438273"/>
                </a:lnTo>
                <a:lnTo>
                  <a:pt x="1575995" y="460520"/>
                </a:lnTo>
                <a:lnTo>
                  <a:pt x="77331" y="463983"/>
                </a:lnTo>
                <a:lnTo>
                  <a:pt x="62821" y="462624"/>
                </a:lnTo>
                <a:lnTo>
                  <a:pt x="25709" y="444232"/>
                </a:lnTo>
                <a:lnTo>
                  <a:pt x="3462" y="409603"/>
                </a:lnTo>
                <a:lnTo>
                  <a:pt x="0" y="77331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49299" y="4724770"/>
            <a:ext cx="933449" cy="3429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67642" y="5105633"/>
            <a:ext cx="1630680" cy="388620"/>
          </a:xfrm>
          <a:custGeom>
            <a:avLst/>
            <a:gdLst/>
            <a:ahLst/>
            <a:cxnLst/>
            <a:rect l="l" t="t" r="r" b="b"/>
            <a:pathLst>
              <a:path w="1630680" h="388620">
                <a:moveTo>
                  <a:pt x="0" y="64729"/>
                </a:moveTo>
                <a:lnTo>
                  <a:pt x="13459" y="25211"/>
                </a:lnTo>
                <a:lnTo>
                  <a:pt x="47430" y="2337"/>
                </a:lnTo>
                <a:lnTo>
                  <a:pt x="1565644" y="0"/>
                </a:lnTo>
                <a:lnTo>
                  <a:pt x="1580073" y="1614"/>
                </a:lnTo>
                <a:lnTo>
                  <a:pt x="1615111" y="22978"/>
                </a:lnTo>
                <a:lnTo>
                  <a:pt x="1630302" y="61652"/>
                </a:lnTo>
                <a:lnTo>
                  <a:pt x="1630374" y="323640"/>
                </a:lnTo>
                <a:lnTo>
                  <a:pt x="1628760" y="338069"/>
                </a:lnTo>
                <a:lnTo>
                  <a:pt x="1607396" y="373107"/>
                </a:lnTo>
                <a:lnTo>
                  <a:pt x="1568722" y="388299"/>
                </a:lnTo>
                <a:lnTo>
                  <a:pt x="64730" y="388370"/>
                </a:lnTo>
                <a:lnTo>
                  <a:pt x="50301" y="386756"/>
                </a:lnTo>
                <a:lnTo>
                  <a:pt x="15263" y="365392"/>
                </a:lnTo>
                <a:lnTo>
                  <a:pt x="71" y="326718"/>
                </a:lnTo>
                <a:lnTo>
                  <a:pt x="0" y="64729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53881" y="5177468"/>
            <a:ext cx="855542" cy="23812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567642" y="5508749"/>
            <a:ext cx="1630680" cy="1219200"/>
          </a:xfrm>
          <a:custGeom>
            <a:avLst/>
            <a:gdLst/>
            <a:ahLst/>
            <a:cxnLst/>
            <a:rect l="l" t="t" r="r" b="b"/>
            <a:pathLst>
              <a:path w="1630680" h="1219200">
                <a:moveTo>
                  <a:pt x="0" y="121415"/>
                </a:moveTo>
                <a:lnTo>
                  <a:pt x="7573" y="79109"/>
                </a:lnTo>
                <a:lnTo>
                  <a:pt x="28475" y="43284"/>
                </a:lnTo>
                <a:lnTo>
                  <a:pt x="59972" y="16671"/>
                </a:lnTo>
                <a:lnTo>
                  <a:pt x="99335" y="2002"/>
                </a:lnTo>
                <a:lnTo>
                  <a:pt x="1508958" y="0"/>
                </a:lnTo>
                <a:lnTo>
                  <a:pt x="1523612" y="875"/>
                </a:lnTo>
                <a:lnTo>
                  <a:pt x="1564061" y="13195"/>
                </a:lnTo>
                <a:lnTo>
                  <a:pt x="1597119" y="37931"/>
                </a:lnTo>
                <a:lnTo>
                  <a:pt x="1620054" y="72354"/>
                </a:lnTo>
                <a:lnTo>
                  <a:pt x="1630135" y="113732"/>
                </a:lnTo>
                <a:lnTo>
                  <a:pt x="1630374" y="1097738"/>
                </a:lnTo>
                <a:lnTo>
                  <a:pt x="1629499" y="1112392"/>
                </a:lnTo>
                <a:lnTo>
                  <a:pt x="1617179" y="1152841"/>
                </a:lnTo>
                <a:lnTo>
                  <a:pt x="1592442" y="1185899"/>
                </a:lnTo>
                <a:lnTo>
                  <a:pt x="1558019" y="1208834"/>
                </a:lnTo>
                <a:lnTo>
                  <a:pt x="1516641" y="1218915"/>
                </a:lnTo>
                <a:lnTo>
                  <a:pt x="121415" y="1219154"/>
                </a:lnTo>
                <a:lnTo>
                  <a:pt x="106762" y="1218279"/>
                </a:lnTo>
                <a:lnTo>
                  <a:pt x="66312" y="1205959"/>
                </a:lnTo>
                <a:lnTo>
                  <a:pt x="33255" y="1181222"/>
                </a:lnTo>
                <a:lnTo>
                  <a:pt x="10320" y="1146799"/>
                </a:lnTo>
                <a:lnTo>
                  <a:pt x="239" y="1105421"/>
                </a:lnTo>
                <a:lnTo>
                  <a:pt x="0" y="121415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690146" y="5629091"/>
            <a:ext cx="857249" cy="31431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956761" y="4870752"/>
            <a:ext cx="2573655" cy="1430020"/>
          </a:xfrm>
          <a:custGeom>
            <a:avLst/>
            <a:gdLst/>
            <a:ahLst/>
            <a:cxnLst/>
            <a:rect l="l" t="t" r="r" b="b"/>
            <a:pathLst>
              <a:path w="2573654" h="1430020">
                <a:moveTo>
                  <a:pt x="0" y="85701"/>
                </a:moveTo>
                <a:lnTo>
                  <a:pt x="10461" y="44635"/>
                </a:lnTo>
                <a:lnTo>
                  <a:pt x="38191" y="14363"/>
                </a:lnTo>
                <a:lnTo>
                  <a:pt x="77709" y="367"/>
                </a:lnTo>
                <a:lnTo>
                  <a:pt x="2487621" y="0"/>
                </a:lnTo>
                <a:lnTo>
                  <a:pt x="2502171" y="1230"/>
                </a:lnTo>
                <a:lnTo>
                  <a:pt x="2540248" y="18056"/>
                </a:lnTo>
                <a:lnTo>
                  <a:pt x="2565704" y="50325"/>
                </a:lnTo>
                <a:lnTo>
                  <a:pt x="2573323" y="1344086"/>
                </a:lnTo>
                <a:lnTo>
                  <a:pt x="2572093" y="1358636"/>
                </a:lnTo>
                <a:lnTo>
                  <a:pt x="2555266" y="1396714"/>
                </a:lnTo>
                <a:lnTo>
                  <a:pt x="2522998" y="1422169"/>
                </a:lnTo>
                <a:lnTo>
                  <a:pt x="85702" y="1429788"/>
                </a:lnTo>
                <a:lnTo>
                  <a:pt x="71152" y="1428558"/>
                </a:lnTo>
                <a:lnTo>
                  <a:pt x="33074" y="1411731"/>
                </a:lnTo>
                <a:lnTo>
                  <a:pt x="7619" y="1379463"/>
                </a:lnTo>
                <a:lnTo>
                  <a:pt x="0" y="85701"/>
                </a:lnTo>
                <a:close/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309904" y="5301264"/>
            <a:ext cx="914398" cy="17299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390126" y="5647178"/>
            <a:ext cx="1024555" cy="42003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303499" y="5969625"/>
            <a:ext cx="739299" cy="30974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6259483" y="3852950"/>
            <a:ext cx="760614" cy="172904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305291" y="3883295"/>
            <a:ext cx="567055" cy="1509395"/>
          </a:xfrm>
          <a:custGeom>
            <a:avLst/>
            <a:gdLst/>
            <a:ahLst/>
            <a:cxnLst/>
            <a:rect l="l" t="t" r="r" b="b"/>
            <a:pathLst>
              <a:path w="567054" h="1509395">
                <a:moveTo>
                  <a:pt x="0" y="0"/>
                </a:moveTo>
                <a:lnTo>
                  <a:pt x="566737" y="0"/>
                </a:lnTo>
                <a:lnTo>
                  <a:pt x="566737" y="1509113"/>
                </a:lnTo>
              </a:path>
            </a:pathLst>
          </a:custGeom>
          <a:ln w="9524">
            <a:solidFill>
              <a:srgbClr val="81AB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6813074" y="530170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14164" y="0"/>
                </a:moveTo>
                <a:lnTo>
                  <a:pt x="2047" y="7068"/>
                </a:lnTo>
                <a:lnTo>
                  <a:pt x="0" y="14845"/>
                </a:lnTo>
                <a:lnTo>
                  <a:pt x="58954" y="115909"/>
                </a:lnTo>
                <a:lnTo>
                  <a:pt x="88360" y="65498"/>
                </a:lnTo>
                <a:lnTo>
                  <a:pt x="58954" y="65498"/>
                </a:lnTo>
                <a:lnTo>
                  <a:pt x="21940" y="2045"/>
                </a:lnTo>
                <a:lnTo>
                  <a:pt x="14164" y="0"/>
                </a:lnTo>
                <a:close/>
              </a:path>
              <a:path w="118109" h="116204">
                <a:moveTo>
                  <a:pt x="103745" y="0"/>
                </a:moveTo>
                <a:lnTo>
                  <a:pt x="95968" y="2045"/>
                </a:lnTo>
                <a:lnTo>
                  <a:pt x="58954" y="65498"/>
                </a:lnTo>
                <a:lnTo>
                  <a:pt x="88360" y="65498"/>
                </a:lnTo>
                <a:lnTo>
                  <a:pt x="117908" y="14845"/>
                </a:lnTo>
                <a:lnTo>
                  <a:pt x="115862" y="7068"/>
                </a:lnTo>
                <a:lnTo>
                  <a:pt x="103745" y="0"/>
                </a:lnTo>
                <a:close/>
              </a:path>
            </a:pathLst>
          </a:custGeom>
          <a:solidFill>
            <a:srgbClr val="81AB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775660" y="5494712"/>
            <a:ext cx="2082337" cy="56110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824939" y="5619852"/>
            <a:ext cx="1861185" cy="365760"/>
          </a:xfrm>
          <a:custGeom>
            <a:avLst/>
            <a:gdLst/>
            <a:ahLst/>
            <a:cxnLst/>
            <a:rect l="l" t="t" r="r" b="b"/>
            <a:pathLst>
              <a:path w="1861184" h="365760">
                <a:moveTo>
                  <a:pt x="0" y="137006"/>
                </a:moveTo>
                <a:lnTo>
                  <a:pt x="0" y="365606"/>
                </a:lnTo>
                <a:lnTo>
                  <a:pt x="997128" y="365606"/>
                </a:lnTo>
                <a:lnTo>
                  <a:pt x="997128" y="0"/>
                </a:lnTo>
                <a:lnTo>
                  <a:pt x="1861045" y="0"/>
                </a:lnTo>
              </a:path>
            </a:pathLst>
          </a:custGeom>
          <a:ln w="9524">
            <a:solidFill>
              <a:srgbClr val="81AB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6595282" y="556089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3" y="0"/>
                </a:moveTo>
                <a:lnTo>
                  <a:pt x="7067" y="2047"/>
                </a:lnTo>
                <a:lnTo>
                  <a:pt x="0" y="14164"/>
                </a:lnTo>
                <a:lnTo>
                  <a:pt x="2045" y="21940"/>
                </a:lnTo>
                <a:lnTo>
                  <a:pt x="65498" y="58954"/>
                </a:lnTo>
                <a:lnTo>
                  <a:pt x="2045" y="95968"/>
                </a:lnTo>
                <a:lnTo>
                  <a:pt x="0" y="103744"/>
                </a:lnTo>
                <a:lnTo>
                  <a:pt x="7067" y="115861"/>
                </a:lnTo>
                <a:lnTo>
                  <a:pt x="14843" y="117908"/>
                </a:lnTo>
                <a:lnTo>
                  <a:pt x="115907" y="58954"/>
                </a:lnTo>
                <a:lnTo>
                  <a:pt x="14843" y="0"/>
                </a:lnTo>
                <a:close/>
              </a:path>
            </a:pathLst>
          </a:custGeom>
          <a:solidFill>
            <a:srgbClr val="81AB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511800" y="5631348"/>
            <a:ext cx="207251" cy="21277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558468" y="5867867"/>
            <a:ext cx="187375" cy="187375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6607558" y="4066483"/>
            <a:ext cx="207251" cy="21277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623559" y="2273530"/>
            <a:ext cx="241069" cy="648392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5681421" y="2303762"/>
            <a:ext cx="126782" cy="543016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5681421" y="2303761"/>
            <a:ext cx="127000" cy="543560"/>
          </a:xfrm>
          <a:custGeom>
            <a:avLst/>
            <a:gdLst/>
            <a:ahLst/>
            <a:cxnLst/>
            <a:rect l="l" t="t" r="r" b="b"/>
            <a:pathLst>
              <a:path w="127000" h="543560">
                <a:moveTo>
                  <a:pt x="7394" y="58652"/>
                </a:moveTo>
                <a:lnTo>
                  <a:pt x="68130" y="0"/>
                </a:lnTo>
                <a:lnTo>
                  <a:pt x="126782" y="60736"/>
                </a:lnTo>
                <a:lnTo>
                  <a:pt x="80386" y="59926"/>
                </a:lnTo>
                <a:lnTo>
                  <a:pt x="72991" y="483554"/>
                </a:lnTo>
                <a:lnTo>
                  <a:pt x="119387" y="484364"/>
                </a:lnTo>
                <a:lnTo>
                  <a:pt x="58651" y="543016"/>
                </a:lnTo>
                <a:lnTo>
                  <a:pt x="0" y="482280"/>
                </a:lnTo>
                <a:lnTo>
                  <a:pt x="46395" y="483090"/>
                </a:lnTo>
                <a:lnTo>
                  <a:pt x="53790" y="59461"/>
                </a:lnTo>
                <a:lnTo>
                  <a:pt x="7394" y="58652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5705655" y="1484599"/>
            <a:ext cx="268408" cy="34380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5099857" y="1724890"/>
            <a:ext cx="482138" cy="1209501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149798" y="1850118"/>
            <a:ext cx="261620" cy="1020444"/>
          </a:xfrm>
          <a:custGeom>
            <a:avLst/>
            <a:gdLst/>
            <a:ahLst/>
            <a:cxnLst/>
            <a:rect l="l" t="t" r="r" b="b"/>
            <a:pathLst>
              <a:path w="261620" h="1020444">
                <a:moveTo>
                  <a:pt x="0" y="1020414"/>
                </a:moveTo>
                <a:lnTo>
                  <a:pt x="0" y="0"/>
                </a:lnTo>
                <a:lnTo>
                  <a:pt x="261485" y="0"/>
                </a:lnTo>
              </a:path>
            </a:pathLst>
          </a:custGeom>
          <a:ln w="9524">
            <a:solidFill>
              <a:srgbClr val="81AB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320578" y="1791163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5" y="0"/>
                </a:moveTo>
                <a:lnTo>
                  <a:pt x="7068" y="2047"/>
                </a:lnTo>
                <a:lnTo>
                  <a:pt x="0" y="14164"/>
                </a:lnTo>
                <a:lnTo>
                  <a:pt x="2045" y="21940"/>
                </a:lnTo>
                <a:lnTo>
                  <a:pt x="65498" y="58954"/>
                </a:lnTo>
                <a:lnTo>
                  <a:pt x="2045" y="95968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8"/>
                </a:lnTo>
                <a:lnTo>
                  <a:pt x="115909" y="58954"/>
                </a:lnTo>
                <a:lnTo>
                  <a:pt x="14845" y="0"/>
                </a:lnTo>
                <a:close/>
              </a:path>
            </a:pathLst>
          </a:custGeom>
          <a:solidFill>
            <a:srgbClr val="81AB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184310" y="2032356"/>
            <a:ext cx="207251" cy="212771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061058" y="2261904"/>
            <a:ext cx="187375" cy="18737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660467" y="6057425"/>
            <a:ext cx="325429" cy="2473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612562" y="6336980"/>
            <a:ext cx="403132" cy="299148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673040" y="3256755"/>
            <a:ext cx="0" cy="603885"/>
          </a:xfrm>
          <a:custGeom>
            <a:avLst/>
            <a:gdLst/>
            <a:ahLst/>
            <a:cxnLst/>
            <a:rect l="l" t="t" r="r" b="b"/>
            <a:pathLst>
              <a:path w="0" h="603885">
                <a:moveTo>
                  <a:pt x="0" y="0"/>
                </a:moveTo>
                <a:lnTo>
                  <a:pt x="0" y="603688"/>
                </a:lnTo>
              </a:path>
            </a:pathLst>
          </a:custGeom>
          <a:ln w="2857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606717" y="3228399"/>
            <a:ext cx="132715" cy="130810"/>
          </a:xfrm>
          <a:custGeom>
            <a:avLst/>
            <a:gdLst/>
            <a:ahLst/>
            <a:cxnLst/>
            <a:rect l="l" t="t" r="r" b="b"/>
            <a:pathLst>
              <a:path w="132715" h="130810">
                <a:moveTo>
                  <a:pt x="66323" y="0"/>
                </a:moveTo>
                <a:lnTo>
                  <a:pt x="0" y="113696"/>
                </a:lnTo>
                <a:lnTo>
                  <a:pt x="2302" y="122445"/>
                </a:lnTo>
                <a:lnTo>
                  <a:pt x="15933" y="130397"/>
                </a:lnTo>
                <a:lnTo>
                  <a:pt x="24682" y="128094"/>
                </a:lnTo>
                <a:lnTo>
                  <a:pt x="66323" y="56710"/>
                </a:lnTo>
                <a:lnTo>
                  <a:pt x="99404" y="56710"/>
                </a:lnTo>
                <a:lnTo>
                  <a:pt x="66323" y="0"/>
                </a:lnTo>
                <a:close/>
              </a:path>
              <a:path w="132715" h="130810">
                <a:moveTo>
                  <a:pt x="99404" y="56710"/>
                </a:moveTo>
                <a:lnTo>
                  <a:pt x="66323" y="56710"/>
                </a:lnTo>
                <a:lnTo>
                  <a:pt x="107963" y="128094"/>
                </a:lnTo>
                <a:lnTo>
                  <a:pt x="116711" y="130397"/>
                </a:lnTo>
                <a:lnTo>
                  <a:pt x="130343" y="122445"/>
                </a:lnTo>
                <a:lnTo>
                  <a:pt x="132646" y="113696"/>
                </a:lnTo>
                <a:lnTo>
                  <a:pt x="99404" y="5671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606717" y="3758401"/>
            <a:ext cx="132715" cy="130810"/>
          </a:xfrm>
          <a:custGeom>
            <a:avLst/>
            <a:gdLst/>
            <a:ahLst/>
            <a:cxnLst/>
            <a:rect l="l" t="t" r="r" b="b"/>
            <a:pathLst>
              <a:path w="132715" h="130810">
                <a:moveTo>
                  <a:pt x="15933" y="0"/>
                </a:moveTo>
                <a:lnTo>
                  <a:pt x="2302" y="7951"/>
                </a:lnTo>
                <a:lnTo>
                  <a:pt x="0" y="16700"/>
                </a:lnTo>
                <a:lnTo>
                  <a:pt x="66323" y="130398"/>
                </a:lnTo>
                <a:lnTo>
                  <a:pt x="99404" y="73686"/>
                </a:lnTo>
                <a:lnTo>
                  <a:pt x="66323" y="73686"/>
                </a:lnTo>
                <a:lnTo>
                  <a:pt x="24682" y="2302"/>
                </a:lnTo>
                <a:lnTo>
                  <a:pt x="15933" y="0"/>
                </a:lnTo>
                <a:close/>
              </a:path>
              <a:path w="132715" h="130810">
                <a:moveTo>
                  <a:pt x="116711" y="0"/>
                </a:moveTo>
                <a:lnTo>
                  <a:pt x="107963" y="2302"/>
                </a:lnTo>
                <a:lnTo>
                  <a:pt x="66323" y="73686"/>
                </a:lnTo>
                <a:lnTo>
                  <a:pt x="99404" y="73686"/>
                </a:lnTo>
                <a:lnTo>
                  <a:pt x="132646" y="16700"/>
                </a:lnTo>
                <a:lnTo>
                  <a:pt x="130343" y="7951"/>
                </a:lnTo>
                <a:lnTo>
                  <a:pt x="116711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 txBox="1"/>
          <p:nvPr/>
        </p:nvSpPr>
        <p:spPr>
          <a:xfrm>
            <a:off x="7701278" y="3519683"/>
            <a:ext cx="379730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Verdana"/>
                <a:cs typeface="Verdana"/>
              </a:rPr>
              <a:t>Med</a:t>
            </a:r>
            <a:r>
              <a:rPr dirty="0" sz="600" spc="-5" b="1">
                <a:latin typeface="Verdana"/>
                <a:cs typeface="Verdana"/>
              </a:rPr>
              <a:t>c</a:t>
            </a:r>
            <a:r>
              <a:rPr dirty="0" sz="600" spc="-10" b="1">
                <a:latin typeface="Verdana"/>
                <a:cs typeface="Verdana"/>
              </a:rPr>
              <a:t>om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800810" y="4357992"/>
            <a:ext cx="187375" cy="18737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751111" y="5140076"/>
            <a:ext cx="333152" cy="33315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689858" y="5571625"/>
            <a:ext cx="380486" cy="38048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563155" y="2291961"/>
            <a:ext cx="2218690" cy="932815"/>
          </a:xfrm>
          <a:custGeom>
            <a:avLst/>
            <a:gdLst/>
            <a:ahLst/>
            <a:cxnLst/>
            <a:rect l="l" t="t" r="r" b="b"/>
            <a:pathLst>
              <a:path w="2218690" h="932814">
                <a:moveTo>
                  <a:pt x="0" y="77144"/>
                </a:moveTo>
                <a:lnTo>
                  <a:pt x="11509" y="36586"/>
                </a:lnTo>
                <a:lnTo>
                  <a:pt x="41527" y="8696"/>
                </a:lnTo>
                <a:lnTo>
                  <a:pt x="2141017" y="0"/>
                </a:lnTo>
                <a:lnTo>
                  <a:pt x="2155526" y="1362"/>
                </a:lnTo>
                <a:lnTo>
                  <a:pt x="2192613" y="19792"/>
                </a:lnTo>
                <a:lnTo>
                  <a:pt x="2214778" y="54477"/>
                </a:lnTo>
                <a:lnTo>
                  <a:pt x="2218162" y="855681"/>
                </a:lnTo>
                <a:lnTo>
                  <a:pt x="2216800" y="870191"/>
                </a:lnTo>
                <a:lnTo>
                  <a:pt x="2198369" y="907278"/>
                </a:lnTo>
                <a:lnTo>
                  <a:pt x="2163685" y="929442"/>
                </a:lnTo>
                <a:lnTo>
                  <a:pt x="77144" y="932826"/>
                </a:lnTo>
                <a:lnTo>
                  <a:pt x="62635" y="931464"/>
                </a:lnTo>
                <a:lnTo>
                  <a:pt x="25548" y="913033"/>
                </a:lnTo>
                <a:lnTo>
                  <a:pt x="3383" y="878349"/>
                </a:lnTo>
                <a:lnTo>
                  <a:pt x="0" y="77144"/>
                </a:lnTo>
                <a:close/>
              </a:path>
            </a:pathLst>
          </a:custGeom>
          <a:ln w="25399">
            <a:solidFill>
              <a:srgbClr val="8448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 txBox="1"/>
          <p:nvPr/>
        </p:nvSpPr>
        <p:spPr>
          <a:xfrm>
            <a:off x="982396" y="2107120"/>
            <a:ext cx="136080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Sundh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e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d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p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ers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on</a:t>
            </a:r>
            <a:r>
              <a:rPr dirty="0" sz="1100" spc="-10" b="1">
                <a:solidFill>
                  <a:srgbClr val="7030A0"/>
                </a:solidFill>
                <a:latin typeface="Arial"/>
                <a:cs typeface="Arial"/>
              </a:rPr>
              <a:t>a</a:t>
            </a:r>
            <a:r>
              <a:rPr dirty="0" sz="1100" spc="-5" b="1">
                <a:solidFill>
                  <a:srgbClr val="7030A0"/>
                </a:solidFill>
                <a:latin typeface="Arial"/>
                <a:cs typeface="Arial"/>
              </a:rPr>
              <a:t>l</a:t>
            </a:r>
            <a:r>
              <a:rPr dirty="0" sz="1100" spc="-5" b="1">
                <a:solidFill>
                  <a:srgbClr val="7030A0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835317" y="2594044"/>
            <a:ext cx="588509" cy="384462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211031" y="2717625"/>
            <a:ext cx="366643" cy="412121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651760" y="1824644"/>
            <a:ext cx="1990897" cy="1517072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704490" y="1855092"/>
            <a:ext cx="1884980" cy="1411907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704490" y="1855092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17513" y="0"/>
                </a:moveTo>
                <a:lnTo>
                  <a:pt x="21007" y="2580"/>
                </a:lnTo>
                <a:lnTo>
                  <a:pt x="3494" y="26298"/>
                </a:lnTo>
                <a:lnTo>
                  <a:pt x="0" y="23717"/>
                </a:lnTo>
                <a:lnTo>
                  <a:pt x="17513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711479" y="1860252"/>
            <a:ext cx="24765" cy="29209"/>
          </a:xfrm>
          <a:custGeom>
            <a:avLst/>
            <a:gdLst/>
            <a:ahLst/>
            <a:cxnLst/>
            <a:rect l="l" t="t" r="r" b="b"/>
            <a:pathLst>
              <a:path w="24764" h="29210">
                <a:moveTo>
                  <a:pt x="17513" y="0"/>
                </a:moveTo>
                <a:lnTo>
                  <a:pt x="24501" y="5160"/>
                </a:lnTo>
                <a:lnTo>
                  <a:pt x="6988" y="28878"/>
                </a:lnTo>
                <a:lnTo>
                  <a:pt x="0" y="23717"/>
                </a:lnTo>
                <a:lnTo>
                  <a:pt x="17513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721962" y="1867993"/>
            <a:ext cx="1867535" cy="1399540"/>
          </a:xfrm>
          <a:custGeom>
            <a:avLst/>
            <a:gdLst/>
            <a:ahLst/>
            <a:cxnLst/>
            <a:rect l="l" t="t" r="r" b="b"/>
            <a:pathLst>
              <a:path w="1867535" h="1399539">
                <a:moveTo>
                  <a:pt x="17513" y="0"/>
                </a:moveTo>
                <a:lnTo>
                  <a:pt x="1820355" y="1331237"/>
                </a:lnTo>
                <a:lnTo>
                  <a:pt x="1852883" y="1287185"/>
                </a:lnTo>
                <a:lnTo>
                  <a:pt x="1867508" y="1384381"/>
                </a:lnTo>
                <a:lnTo>
                  <a:pt x="1770313" y="1399007"/>
                </a:lnTo>
                <a:lnTo>
                  <a:pt x="1802842" y="1354955"/>
                </a:lnTo>
                <a:lnTo>
                  <a:pt x="0" y="23717"/>
                </a:lnTo>
                <a:lnTo>
                  <a:pt x="17513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 txBox="1"/>
          <p:nvPr/>
        </p:nvSpPr>
        <p:spPr>
          <a:xfrm>
            <a:off x="585355" y="2645146"/>
            <a:ext cx="12357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00"/>
              </a:lnSpc>
            </a:pPr>
            <a:r>
              <a:rPr dirty="0" sz="800" spc="-10" b="1">
                <a:solidFill>
                  <a:srgbClr val="073E87"/>
                </a:solidFill>
                <a:latin typeface="Verdana"/>
                <a:cs typeface="Verdana"/>
              </a:rPr>
              <a:t>T</a:t>
            </a:r>
            <a:r>
              <a:rPr dirty="0" sz="800" spc="-10" b="1">
                <a:solidFill>
                  <a:srgbClr val="073E87"/>
                </a:solidFill>
                <a:latin typeface="Verdana"/>
                <a:cs typeface="Verdana"/>
              </a:rPr>
              <a:t>emper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at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ur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 </a:t>
            </a:r>
            <a:r>
              <a:rPr dirty="0" sz="800" spc="-10" b="1">
                <a:solidFill>
                  <a:srgbClr val="073E87"/>
                </a:solidFill>
                <a:latin typeface="Verdana"/>
                <a:cs typeface="Verdana"/>
              </a:rPr>
              <a:t>o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g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andre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 re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l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e</a:t>
            </a:r>
            <a:r>
              <a:rPr dirty="0" sz="800" spc="-10" b="1">
                <a:solidFill>
                  <a:srgbClr val="073E87"/>
                </a:solidFill>
                <a:latin typeface="Verdana"/>
                <a:cs typeface="Verdana"/>
              </a:rPr>
              <a:t>v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an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t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e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 </a:t>
            </a:r>
            <a:r>
              <a:rPr dirty="0" sz="800" b="1">
                <a:solidFill>
                  <a:srgbClr val="073E87"/>
                </a:solidFill>
                <a:latin typeface="Verdana"/>
                <a:cs typeface="Verdana"/>
              </a:rPr>
              <a:t>d</a:t>
            </a:r>
            <a:r>
              <a:rPr dirty="0" sz="800" spc="-5" b="1">
                <a:solidFill>
                  <a:srgbClr val="073E87"/>
                </a:solidFill>
                <a:latin typeface="Verdana"/>
                <a:cs typeface="Verdana"/>
              </a:rPr>
              <a:t>ata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488173" y="1050982"/>
            <a:ext cx="2414270" cy="274320"/>
          </a:xfrm>
          <a:custGeom>
            <a:avLst/>
            <a:gdLst/>
            <a:ahLst/>
            <a:cxnLst/>
            <a:rect l="l" t="t" r="r" b="b"/>
            <a:pathLst>
              <a:path w="2414270" h="274319">
                <a:moveTo>
                  <a:pt x="2368313" y="0"/>
                </a:moveTo>
                <a:lnTo>
                  <a:pt x="44369" y="19"/>
                </a:lnTo>
                <a:lnTo>
                  <a:pt x="8525" y="19125"/>
                </a:lnTo>
                <a:lnTo>
                  <a:pt x="0" y="45718"/>
                </a:lnTo>
                <a:lnTo>
                  <a:pt x="19" y="229941"/>
                </a:lnTo>
                <a:lnTo>
                  <a:pt x="19125" y="265784"/>
                </a:lnTo>
                <a:lnTo>
                  <a:pt x="45718" y="274309"/>
                </a:lnTo>
                <a:lnTo>
                  <a:pt x="2369663" y="274290"/>
                </a:lnTo>
                <a:lnTo>
                  <a:pt x="2405506" y="255184"/>
                </a:lnTo>
                <a:lnTo>
                  <a:pt x="2414032" y="228591"/>
                </a:lnTo>
                <a:lnTo>
                  <a:pt x="2414012" y="44368"/>
                </a:lnTo>
                <a:lnTo>
                  <a:pt x="2394907" y="8525"/>
                </a:lnTo>
                <a:lnTo>
                  <a:pt x="2368313" y="0"/>
                </a:lnTo>
                <a:close/>
              </a:path>
            </a:pathLst>
          </a:custGeom>
          <a:solidFill>
            <a:srgbClr val="00AE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88173" y="1050982"/>
            <a:ext cx="2414270" cy="274320"/>
          </a:xfrm>
          <a:custGeom>
            <a:avLst/>
            <a:gdLst/>
            <a:ahLst/>
            <a:cxnLst/>
            <a:rect l="l" t="t" r="r" b="b"/>
            <a:pathLst>
              <a:path w="2414270" h="274319">
                <a:moveTo>
                  <a:pt x="0" y="45718"/>
                </a:moveTo>
                <a:lnTo>
                  <a:pt x="18112" y="9272"/>
                </a:lnTo>
                <a:lnTo>
                  <a:pt x="2368313" y="0"/>
                </a:lnTo>
                <a:lnTo>
                  <a:pt x="2382520" y="2250"/>
                </a:lnTo>
                <a:lnTo>
                  <a:pt x="2411366" y="30298"/>
                </a:lnTo>
                <a:lnTo>
                  <a:pt x="2414032" y="228591"/>
                </a:lnTo>
                <a:lnTo>
                  <a:pt x="2411782" y="242798"/>
                </a:lnTo>
                <a:lnTo>
                  <a:pt x="2383734" y="271644"/>
                </a:lnTo>
                <a:lnTo>
                  <a:pt x="45719" y="274310"/>
                </a:lnTo>
                <a:lnTo>
                  <a:pt x="31512" y="272060"/>
                </a:lnTo>
                <a:lnTo>
                  <a:pt x="2665" y="244012"/>
                </a:lnTo>
                <a:lnTo>
                  <a:pt x="0" y="45718"/>
                </a:lnTo>
                <a:close/>
              </a:path>
            </a:pathLst>
          </a:custGeom>
          <a:ln w="25399">
            <a:solidFill>
              <a:srgbClr val="0086B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130295" y="4687992"/>
            <a:ext cx="2261870" cy="1669414"/>
          </a:xfrm>
          <a:custGeom>
            <a:avLst/>
            <a:gdLst/>
            <a:ahLst/>
            <a:cxnLst/>
            <a:rect l="l" t="t" r="r" b="b"/>
            <a:pathLst>
              <a:path w="2261870" h="1669414">
                <a:moveTo>
                  <a:pt x="0" y="138055"/>
                </a:moveTo>
                <a:lnTo>
                  <a:pt x="6709" y="95420"/>
                </a:lnTo>
                <a:lnTo>
                  <a:pt x="25429" y="58195"/>
                </a:lnTo>
                <a:lnTo>
                  <a:pt x="54047" y="28493"/>
                </a:lnTo>
                <a:lnTo>
                  <a:pt x="90450" y="8427"/>
                </a:lnTo>
                <a:lnTo>
                  <a:pt x="132528" y="108"/>
                </a:lnTo>
                <a:lnTo>
                  <a:pt x="2123228" y="0"/>
                </a:lnTo>
                <a:lnTo>
                  <a:pt x="2137911" y="771"/>
                </a:lnTo>
                <a:lnTo>
                  <a:pt x="2178978" y="11719"/>
                </a:lnTo>
                <a:lnTo>
                  <a:pt x="2213929" y="33972"/>
                </a:lnTo>
                <a:lnTo>
                  <a:pt x="2240654" y="65420"/>
                </a:lnTo>
                <a:lnTo>
                  <a:pt x="2257039" y="103950"/>
                </a:lnTo>
                <a:lnTo>
                  <a:pt x="2261284" y="1531306"/>
                </a:lnTo>
                <a:lnTo>
                  <a:pt x="2260512" y="1545989"/>
                </a:lnTo>
                <a:lnTo>
                  <a:pt x="2249565" y="1587055"/>
                </a:lnTo>
                <a:lnTo>
                  <a:pt x="2227311" y="1622007"/>
                </a:lnTo>
                <a:lnTo>
                  <a:pt x="2195863" y="1648732"/>
                </a:lnTo>
                <a:lnTo>
                  <a:pt x="2157334" y="1665117"/>
                </a:lnTo>
                <a:lnTo>
                  <a:pt x="138055" y="1669362"/>
                </a:lnTo>
                <a:lnTo>
                  <a:pt x="123373" y="1668591"/>
                </a:lnTo>
                <a:lnTo>
                  <a:pt x="82306" y="1657643"/>
                </a:lnTo>
                <a:lnTo>
                  <a:pt x="47354" y="1635389"/>
                </a:lnTo>
                <a:lnTo>
                  <a:pt x="20630" y="1603941"/>
                </a:lnTo>
                <a:lnTo>
                  <a:pt x="4244" y="1565411"/>
                </a:lnTo>
                <a:lnTo>
                  <a:pt x="0" y="138055"/>
                </a:lnTo>
                <a:close/>
              </a:path>
            </a:pathLst>
          </a:custGeom>
          <a:ln w="25399">
            <a:solidFill>
              <a:srgbClr val="00BA6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 txBox="1"/>
          <p:nvPr/>
        </p:nvSpPr>
        <p:spPr>
          <a:xfrm>
            <a:off x="7368672" y="2582152"/>
            <a:ext cx="12579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4F81BD"/>
                </a:solidFill>
                <a:latin typeface="Arial"/>
                <a:cs typeface="Arial"/>
              </a:rPr>
              <a:t>Ma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nu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e</a:t>
            </a:r>
            <a:r>
              <a:rPr dirty="0" sz="900" spc="-5" b="1">
                <a:solidFill>
                  <a:srgbClr val="4F81BD"/>
                </a:solidFill>
                <a:latin typeface="Arial"/>
                <a:cs typeface="Arial"/>
              </a:rPr>
              <a:t>l</a:t>
            </a:r>
            <a:r>
              <a:rPr dirty="0" sz="900" spc="-5" b="1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d</a:t>
            </a:r>
            <a:r>
              <a:rPr dirty="0" sz="900" b="1">
                <a:solidFill>
                  <a:srgbClr val="4F81BD"/>
                </a:solidFill>
                <a:latin typeface="Arial"/>
                <a:cs typeface="Arial"/>
              </a:rPr>
              <a:t>ata</a:t>
            </a:r>
            <a:r>
              <a:rPr dirty="0" sz="900" spc="-10" b="1">
                <a:solidFill>
                  <a:srgbClr val="4F81BD"/>
                </a:solidFill>
                <a:latin typeface="Arial"/>
                <a:cs typeface="Arial"/>
              </a:rPr>
              <a:t>op</a:t>
            </a:r>
            <a:r>
              <a:rPr dirty="0" sz="900" b="1">
                <a:solidFill>
                  <a:srgbClr val="4F81BD"/>
                </a:solidFill>
                <a:latin typeface="Arial"/>
                <a:cs typeface="Arial"/>
              </a:rPr>
              <a:t>sam</a:t>
            </a:r>
            <a:r>
              <a:rPr dirty="0" sz="900" spc="-5" b="1">
                <a:solidFill>
                  <a:srgbClr val="4F81BD"/>
                </a:solidFill>
                <a:latin typeface="Arial"/>
                <a:cs typeface="Arial"/>
              </a:rPr>
              <a:t>ling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268588" y="2448491"/>
            <a:ext cx="1452245" cy="1906270"/>
          </a:xfrm>
          <a:custGeom>
            <a:avLst/>
            <a:gdLst/>
            <a:ahLst/>
            <a:cxnLst/>
            <a:rect l="l" t="t" r="r" b="b"/>
            <a:pathLst>
              <a:path w="1452245" h="1906270">
                <a:moveTo>
                  <a:pt x="0" y="69279"/>
                </a:moveTo>
                <a:lnTo>
                  <a:pt x="12673" y="29326"/>
                </a:lnTo>
                <a:lnTo>
                  <a:pt x="45102" y="4335"/>
                </a:lnTo>
                <a:lnTo>
                  <a:pt x="1382813" y="0"/>
                </a:lnTo>
                <a:lnTo>
                  <a:pt x="1397275" y="1511"/>
                </a:lnTo>
                <a:lnTo>
                  <a:pt x="1433173" y="21702"/>
                </a:lnTo>
                <a:lnTo>
                  <a:pt x="1451313" y="58851"/>
                </a:lnTo>
                <a:lnTo>
                  <a:pt x="1452092" y="1836511"/>
                </a:lnTo>
                <a:lnTo>
                  <a:pt x="1450580" y="1850973"/>
                </a:lnTo>
                <a:lnTo>
                  <a:pt x="1430390" y="1886870"/>
                </a:lnTo>
                <a:lnTo>
                  <a:pt x="1393240" y="1905010"/>
                </a:lnTo>
                <a:lnTo>
                  <a:pt x="69278" y="1905790"/>
                </a:lnTo>
                <a:lnTo>
                  <a:pt x="54816" y="1904278"/>
                </a:lnTo>
                <a:lnTo>
                  <a:pt x="18919" y="1884088"/>
                </a:lnTo>
                <a:lnTo>
                  <a:pt x="779" y="1846938"/>
                </a:lnTo>
                <a:lnTo>
                  <a:pt x="0" y="69279"/>
                </a:lnTo>
                <a:close/>
              </a:path>
            </a:pathLst>
          </a:custGeom>
          <a:ln w="25399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 txBox="1"/>
          <p:nvPr/>
        </p:nvSpPr>
        <p:spPr>
          <a:xfrm>
            <a:off x="6987941" y="4656563"/>
            <a:ext cx="108902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UH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ll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ce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ter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809700" y="4925290"/>
            <a:ext cx="1259378" cy="236912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2860483" y="4959725"/>
            <a:ext cx="1155466" cy="122623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2860483" y="5021037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 h="0">
                <a:moveTo>
                  <a:pt x="0" y="0"/>
                </a:moveTo>
                <a:lnTo>
                  <a:pt x="15327" y="0"/>
                </a:lnTo>
              </a:path>
            </a:pathLst>
          </a:custGeom>
          <a:ln w="3175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2879643" y="4959725"/>
            <a:ext cx="1136650" cy="123189"/>
          </a:xfrm>
          <a:custGeom>
            <a:avLst/>
            <a:gdLst/>
            <a:ahLst/>
            <a:cxnLst/>
            <a:rect l="l" t="t" r="r" b="b"/>
            <a:pathLst>
              <a:path w="1136650" h="123189">
                <a:moveTo>
                  <a:pt x="0" y="48306"/>
                </a:moveTo>
                <a:lnTo>
                  <a:pt x="1074994" y="48306"/>
                </a:lnTo>
                <a:lnTo>
                  <a:pt x="1074994" y="0"/>
                </a:lnTo>
                <a:lnTo>
                  <a:pt x="1136305" y="61311"/>
                </a:lnTo>
                <a:lnTo>
                  <a:pt x="1074994" y="122622"/>
                </a:lnTo>
                <a:lnTo>
                  <a:pt x="1074994" y="74315"/>
                </a:lnTo>
                <a:lnTo>
                  <a:pt x="0" y="74315"/>
                </a:lnTo>
                <a:lnTo>
                  <a:pt x="0" y="48306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2577660" y="5419429"/>
            <a:ext cx="246700" cy="224600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2797232" y="5207923"/>
            <a:ext cx="1288472" cy="34913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849069" y="5243413"/>
            <a:ext cx="1183666" cy="241126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849070" y="5452879"/>
            <a:ext cx="8890" cy="31750"/>
          </a:xfrm>
          <a:custGeom>
            <a:avLst/>
            <a:gdLst/>
            <a:ahLst/>
            <a:cxnLst/>
            <a:rect l="l" t="t" r="r" b="b"/>
            <a:pathLst>
              <a:path w="8889" h="31750">
                <a:moveTo>
                  <a:pt x="0" y="628"/>
                </a:moveTo>
                <a:lnTo>
                  <a:pt x="4571" y="0"/>
                </a:lnTo>
                <a:lnTo>
                  <a:pt x="8840" y="31030"/>
                </a:lnTo>
                <a:lnTo>
                  <a:pt x="4268" y="31659"/>
                </a:lnTo>
                <a:lnTo>
                  <a:pt x="0" y="628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858214" y="5450992"/>
            <a:ext cx="13970" cy="32384"/>
          </a:xfrm>
          <a:custGeom>
            <a:avLst/>
            <a:gdLst/>
            <a:ahLst/>
            <a:cxnLst/>
            <a:rect l="l" t="t" r="r" b="b"/>
            <a:pathLst>
              <a:path w="13969" h="32385">
                <a:moveTo>
                  <a:pt x="0" y="1257"/>
                </a:moveTo>
                <a:lnTo>
                  <a:pt x="9143" y="0"/>
                </a:lnTo>
                <a:lnTo>
                  <a:pt x="13412" y="31030"/>
                </a:lnTo>
                <a:lnTo>
                  <a:pt x="4268" y="32288"/>
                </a:lnTo>
                <a:lnTo>
                  <a:pt x="0" y="1257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871929" y="5243413"/>
            <a:ext cx="1161415" cy="238125"/>
          </a:xfrm>
          <a:custGeom>
            <a:avLst/>
            <a:gdLst/>
            <a:ahLst/>
            <a:cxnLst/>
            <a:rect l="l" t="t" r="r" b="b"/>
            <a:pathLst>
              <a:path w="1161414" h="238125">
                <a:moveTo>
                  <a:pt x="0" y="206950"/>
                </a:moveTo>
                <a:lnTo>
                  <a:pt x="1085523" y="57634"/>
                </a:lnTo>
                <a:lnTo>
                  <a:pt x="1077595" y="0"/>
                </a:lnTo>
                <a:lnTo>
                  <a:pt x="1160806" y="63088"/>
                </a:lnTo>
                <a:lnTo>
                  <a:pt x="1097719" y="146299"/>
                </a:lnTo>
                <a:lnTo>
                  <a:pt x="1089791" y="88665"/>
                </a:lnTo>
                <a:lnTo>
                  <a:pt x="4268" y="237981"/>
                </a:lnTo>
                <a:lnTo>
                  <a:pt x="0" y="20695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070344" y="5127412"/>
            <a:ext cx="567055" cy="635000"/>
          </a:xfrm>
          <a:custGeom>
            <a:avLst/>
            <a:gdLst/>
            <a:ahLst/>
            <a:cxnLst/>
            <a:rect l="l" t="t" r="r" b="b"/>
            <a:pathLst>
              <a:path w="567055" h="635000">
                <a:moveTo>
                  <a:pt x="0" y="634456"/>
                </a:moveTo>
                <a:lnTo>
                  <a:pt x="566617" y="0"/>
                </a:lnTo>
              </a:path>
            </a:pathLst>
          </a:custGeom>
          <a:ln w="9524">
            <a:solidFill>
              <a:srgbClr val="00AD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2538807" y="5108612"/>
            <a:ext cx="114935" cy="119380"/>
          </a:xfrm>
          <a:custGeom>
            <a:avLst/>
            <a:gdLst/>
            <a:ahLst/>
            <a:cxnLst/>
            <a:rect l="l" t="t" r="r" b="b"/>
            <a:pathLst>
              <a:path w="114935" h="119379">
                <a:moveTo>
                  <a:pt x="107287" y="37598"/>
                </a:moveTo>
                <a:lnTo>
                  <a:pt x="81366" y="37598"/>
                </a:lnTo>
                <a:lnTo>
                  <a:pt x="66706" y="109580"/>
                </a:lnTo>
                <a:lnTo>
                  <a:pt x="71144" y="116286"/>
                </a:lnTo>
                <a:lnTo>
                  <a:pt x="84890" y="119086"/>
                </a:lnTo>
                <a:lnTo>
                  <a:pt x="91596" y="114649"/>
                </a:lnTo>
                <a:lnTo>
                  <a:pt x="107287" y="37598"/>
                </a:lnTo>
                <a:close/>
              </a:path>
              <a:path w="114935" h="119379">
                <a:moveTo>
                  <a:pt x="114943" y="0"/>
                </a:moveTo>
                <a:lnTo>
                  <a:pt x="3653" y="36109"/>
                </a:lnTo>
                <a:lnTo>
                  <a:pt x="0" y="43272"/>
                </a:lnTo>
                <a:lnTo>
                  <a:pt x="4329" y="56616"/>
                </a:lnTo>
                <a:lnTo>
                  <a:pt x="11492" y="60270"/>
                </a:lnTo>
                <a:lnTo>
                  <a:pt x="81366" y="37598"/>
                </a:lnTo>
                <a:lnTo>
                  <a:pt x="107287" y="37598"/>
                </a:lnTo>
                <a:lnTo>
                  <a:pt x="114943" y="0"/>
                </a:lnTo>
                <a:close/>
              </a:path>
            </a:pathLst>
          </a:custGeom>
          <a:solidFill>
            <a:srgbClr val="00A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2547851" y="2838796"/>
            <a:ext cx="2136371" cy="88530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2601098" y="2869641"/>
            <a:ext cx="2029020" cy="776481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2601097" y="2869641"/>
            <a:ext cx="17145" cy="36195"/>
          </a:xfrm>
          <a:custGeom>
            <a:avLst/>
            <a:gdLst/>
            <a:ahLst/>
            <a:cxnLst/>
            <a:rect l="l" t="t" r="r" b="b"/>
            <a:pathLst>
              <a:path w="17144" h="36194">
                <a:moveTo>
                  <a:pt x="11980" y="0"/>
                </a:moveTo>
                <a:lnTo>
                  <a:pt x="17033" y="1765"/>
                </a:lnTo>
                <a:lnTo>
                  <a:pt x="5052" y="36059"/>
                </a:lnTo>
                <a:lnTo>
                  <a:pt x="0" y="34294"/>
                </a:lnTo>
                <a:lnTo>
                  <a:pt x="11980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2611202" y="2873171"/>
            <a:ext cx="22225" cy="38100"/>
          </a:xfrm>
          <a:custGeom>
            <a:avLst/>
            <a:gdLst/>
            <a:ahLst/>
            <a:cxnLst/>
            <a:rect l="l" t="t" r="r" b="b"/>
            <a:pathLst>
              <a:path w="22225" h="38100">
                <a:moveTo>
                  <a:pt x="11980" y="0"/>
                </a:moveTo>
                <a:lnTo>
                  <a:pt x="22086" y="3530"/>
                </a:lnTo>
                <a:lnTo>
                  <a:pt x="10105" y="37825"/>
                </a:lnTo>
                <a:lnTo>
                  <a:pt x="0" y="34294"/>
                </a:lnTo>
                <a:lnTo>
                  <a:pt x="11980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2626361" y="2878467"/>
            <a:ext cx="2004060" cy="767715"/>
          </a:xfrm>
          <a:custGeom>
            <a:avLst/>
            <a:gdLst/>
            <a:ahLst/>
            <a:cxnLst/>
            <a:rect l="l" t="t" r="r" b="b"/>
            <a:pathLst>
              <a:path w="2004060" h="767714">
                <a:moveTo>
                  <a:pt x="11980" y="0"/>
                </a:moveTo>
                <a:lnTo>
                  <a:pt x="1928904" y="669665"/>
                </a:lnTo>
                <a:lnTo>
                  <a:pt x="1951155" y="605968"/>
                </a:lnTo>
                <a:lnTo>
                  <a:pt x="2003756" y="715054"/>
                </a:lnTo>
                <a:lnTo>
                  <a:pt x="1894671" y="767655"/>
                </a:lnTo>
                <a:lnTo>
                  <a:pt x="1916923" y="703959"/>
                </a:lnTo>
                <a:lnTo>
                  <a:pt x="0" y="34294"/>
                </a:lnTo>
                <a:lnTo>
                  <a:pt x="11980" y="0"/>
                </a:lnTo>
                <a:close/>
              </a:path>
            </a:pathLst>
          </a:custGeom>
          <a:ln w="9524">
            <a:solidFill>
              <a:srgbClr val="E6A9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 txBox="1"/>
          <p:nvPr/>
        </p:nvSpPr>
        <p:spPr>
          <a:xfrm>
            <a:off x="897884" y="1090470"/>
            <a:ext cx="1600200" cy="465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endParaRPr sz="1800">
              <a:latin typeface="Verdana"/>
              <a:cs typeface="Verdana"/>
            </a:endParaRPr>
          </a:p>
          <a:p>
            <a:pPr marL="944244">
              <a:lnSpc>
                <a:spcPts val="715"/>
              </a:lnSpc>
              <a:spcBef>
                <a:spcPts val="1100"/>
              </a:spcBef>
            </a:pPr>
            <a:r>
              <a:rPr dirty="0" sz="600" b="1">
                <a:solidFill>
                  <a:srgbClr val="4F81BD"/>
                </a:solidFill>
                <a:latin typeface="Arial"/>
                <a:cs typeface="Arial"/>
              </a:rPr>
              <a:t>Borger</a:t>
            </a:r>
            <a:endParaRPr sz="600">
              <a:latin typeface="Arial"/>
              <a:cs typeface="Arial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583169" y="1416761"/>
            <a:ext cx="1183005" cy="590550"/>
          </a:xfrm>
          <a:custGeom>
            <a:avLst/>
            <a:gdLst/>
            <a:ahLst/>
            <a:cxnLst/>
            <a:rect l="l" t="t" r="r" b="b"/>
            <a:pathLst>
              <a:path w="1183005" h="590550">
                <a:moveTo>
                  <a:pt x="0" y="48831"/>
                </a:moveTo>
                <a:lnTo>
                  <a:pt x="17149" y="11671"/>
                </a:lnTo>
                <a:lnTo>
                  <a:pt x="1133767" y="0"/>
                </a:lnTo>
                <a:lnTo>
                  <a:pt x="1148024" y="2113"/>
                </a:lnTo>
                <a:lnTo>
                  <a:pt x="1178324" y="28821"/>
                </a:lnTo>
                <a:lnTo>
                  <a:pt x="1182599" y="541642"/>
                </a:lnTo>
                <a:lnTo>
                  <a:pt x="1180485" y="555899"/>
                </a:lnTo>
                <a:lnTo>
                  <a:pt x="1153778" y="586199"/>
                </a:lnTo>
                <a:lnTo>
                  <a:pt x="48831" y="590474"/>
                </a:lnTo>
                <a:lnTo>
                  <a:pt x="34575" y="588360"/>
                </a:lnTo>
                <a:lnTo>
                  <a:pt x="4275" y="561653"/>
                </a:lnTo>
                <a:lnTo>
                  <a:pt x="0" y="48831"/>
                </a:lnTo>
                <a:close/>
              </a:path>
            </a:pathLst>
          </a:custGeom>
          <a:ln w="25399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5436500" y="1280680"/>
            <a:ext cx="770890" cy="1139190"/>
          </a:xfrm>
          <a:custGeom>
            <a:avLst/>
            <a:gdLst/>
            <a:ahLst/>
            <a:cxnLst/>
            <a:rect l="l" t="t" r="r" b="b"/>
            <a:pathLst>
              <a:path w="770889" h="1139189">
                <a:moveTo>
                  <a:pt x="0" y="63729"/>
                </a:moveTo>
                <a:lnTo>
                  <a:pt x="13644" y="24317"/>
                </a:lnTo>
                <a:lnTo>
                  <a:pt x="47970" y="1963"/>
                </a:lnTo>
                <a:lnTo>
                  <a:pt x="706886" y="0"/>
                </a:lnTo>
                <a:lnTo>
                  <a:pt x="721307" y="1638"/>
                </a:lnTo>
                <a:lnTo>
                  <a:pt x="756135" y="23278"/>
                </a:lnTo>
                <a:lnTo>
                  <a:pt x="770600" y="62295"/>
                </a:lnTo>
                <a:lnTo>
                  <a:pt x="770616" y="1075156"/>
                </a:lnTo>
                <a:lnTo>
                  <a:pt x="768978" y="1089577"/>
                </a:lnTo>
                <a:lnTo>
                  <a:pt x="747338" y="1124405"/>
                </a:lnTo>
                <a:lnTo>
                  <a:pt x="708321" y="1138870"/>
                </a:lnTo>
                <a:lnTo>
                  <a:pt x="63729" y="1138886"/>
                </a:lnTo>
                <a:lnTo>
                  <a:pt x="49309" y="1137248"/>
                </a:lnTo>
                <a:lnTo>
                  <a:pt x="14481" y="1115608"/>
                </a:lnTo>
                <a:lnTo>
                  <a:pt x="15" y="1076591"/>
                </a:lnTo>
                <a:lnTo>
                  <a:pt x="0" y="63729"/>
                </a:lnTo>
                <a:close/>
              </a:path>
            </a:pathLst>
          </a:custGeom>
          <a:ln w="25399">
            <a:solidFill>
              <a:srgbClr val="00BEF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970116" y="5636028"/>
            <a:ext cx="4971011" cy="922712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2015694" y="5762656"/>
            <a:ext cx="4752975" cy="723900"/>
          </a:xfrm>
          <a:custGeom>
            <a:avLst/>
            <a:gdLst/>
            <a:ahLst/>
            <a:cxnLst/>
            <a:rect l="l" t="t" r="r" b="b"/>
            <a:pathLst>
              <a:path w="4752975" h="723900">
                <a:moveTo>
                  <a:pt x="0" y="723900"/>
                </a:moveTo>
                <a:lnTo>
                  <a:pt x="4268786" y="723900"/>
                </a:lnTo>
                <a:lnTo>
                  <a:pt x="4268786" y="0"/>
                </a:lnTo>
                <a:lnTo>
                  <a:pt x="4752374" y="0"/>
                </a:lnTo>
              </a:path>
            </a:pathLst>
          </a:custGeom>
          <a:ln w="9524">
            <a:solidFill>
              <a:srgbClr val="81AB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677366" y="5703701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3" y="0"/>
                </a:moveTo>
                <a:lnTo>
                  <a:pt x="7067" y="2046"/>
                </a:lnTo>
                <a:lnTo>
                  <a:pt x="0" y="14163"/>
                </a:lnTo>
                <a:lnTo>
                  <a:pt x="2045" y="21940"/>
                </a:lnTo>
                <a:lnTo>
                  <a:pt x="65498" y="58954"/>
                </a:lnTo>
                <a:lnTo>
                  <a:pt x="2045" y="95968"/>
                </a:lnTo>
                <a:lnTo>
                  <a:pt x="0" y="103744"/>
                </a:lnTo>
                <a:lnTo>
                  <a:pt x="7067" y="115861"/>
                </a:lnTo>
                <a:lnTo>
                  <a:pt x="14843" y="117908"/>
                </a:lnTo>
                <a:lnTo>
                  <a:pt x="115909" y="58954"/>
                </a:lnTo>
                <a:lnTo>
                  <a:pt x="14843" y="0"/>
                </a:lnTo>
                <a:close/>
              </a:path>
            </a:pathLst>
          </a:custGeom>
          <a:solidFill>
            <a:srgbClr val="81AB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5511800" y="6156336"/>
            <a:ext cx="207251" cy="21277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5558468" y="6392855"/>
            <a:ext cx="187375" cy="18737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 txBox="1"/>
          <p:nvPr/>
        </p:nvSpPr>
        <p:spPr>
          <a:xfrm>
            <a:off x="3872972" y="6622533"/>
            <a:ext cx="139827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MM</a:t>
            </a:r>
            <a:r>
              <a:rPr dirty="0" sz="700" spc="-10">
                <a:solidFill>
                  <a:srgbClr val="A6A6A6"/>
                </a:solidFill>
                <a:latin typeface="Verdana"/>
                <a:cs typeface="Verdana"/>
              </a:rPr>
              <a:t>ERC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IAL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CO</a:t>
            </a:r>
            <a:r>
              <a:rPr dirty="0" sz="700" spc="-5">
                <a:solidFill>
                  <a:srgbClr val="A6A6A6"/>
                </a:solidFill>
                <a:latin typeface="Verdana"/>
                <a:cs typeface="Verdana"/>
              </a:rPr>
              <a:t>NFID</a:t>
            </a:r>
            <a:r>
              <a:rPr dirty="0" sz="700">
                <a:solidFill>
                  <a:srgbClr val="A6A6A6"/>
                </a:solidFill>
                <a:latin typeface="Verdana"/>
                <a:cs typeface="Verdana"/>
              </a:rPr>
              <a:t>ENCE</a:t>
            </a:r>
            <a:endParaRPr sz="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</a:t>
            </a:r>
            <a:r>
              <a:rPr dirty="0" spc="-40"/>
              <a:t>æ</a:t>
            </a:r>
            <a:r>
              <a:rPr dirty="0"/>
              <a:t>n</a:t>
            </a:r>
            <a:r>
              <a:rPr dirty="0" spc="-25"/>
              <a:t>g</a:t>
            </a:r>
            <a:r>
              <a:rPr dirty="0"/>
              <a:t>s</a:t>
            </a:r>
            <a:r>
              <a:rPr dirty="0" spc="-15"/>
              <a:t>t</a:t>
            </a:r>
            <a:r>
              <a:rPr dirty="0"/>
              <a:t> i </a:t>
            </a:r>
            <a:r>
              <a:rPr dirty="0" spc="-20"/>
              <a:t>eget</a:t>
            </a:r>
            <a:r>
              <a:rPr dirty="0"/>
              <a:t> hj</a:t>
            </a:r>
            <a:r>
              <a:rPr dirty="0" spc="-30"/>
              <a:t>em</a:t>
            </a:r>
          </a:p>
        </p:txBody>
      </p:sp>
      <p:sp>
        <p:nvSpPr>
          <p:cNvPr id="3" name="object 3"/>
          <p:cNvSpPr/>
          <p:nvPr/>
        </p:nvSpPr>
        <p:spPr>
          <a:xfrm>
            <a:off x="5279570" y="1478473"/>
            <a:ext cx="3670583" cy="4894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4000" y="2443756"/>
            <a:ext cx="2239010" cy="1659255"/>
          </a:xfrm>
          <a:custGeom>
            <a:avLst/>
            <a:gdLst/>
            <a:ahLst/>
            <a:cxnLst/>
            <a:rect l="l" t="t" r="r" b="b"/>
            <a:pathLst>
              <a:path w="2239010" h="1659254">
                <a:moveTo>
                  <a:pt x="1119264" y="0"/>
                </a:moveTo>
                <a:lnTo>
                  <a:pt x="1027467" y="2749"/>
                </a:lnTo>
                <a:lnTo>
                  <a:pt x="937714" y="10856"/>
                </a:lnTo>
                <a:lnTo>
                  <a:pt x="850292" y="24106"/>
                </a:lnTo>
                <a:lnTo>
                  <a:pt x="765490" y="42286"/>
                </a:lnTo>
                <a:lnTo>
                  <a:pt x="683596" y="65182"/>
                </a:lnTo>
                <a:lnTo>
                  <a:pt x="604898" y="92582"/>
                </a:lnTo>
                <a:lnTo>
                  <a:pt x="529683" y="124271"/>
                </a:lnTo>
                <a:lnTo>
                  <a:pt x="458241" y="160037"/>
                </a:lnTo>
                <a:lnTo>
                  <a:pt x="390859" y="199665"/>
                </a:lnTo>
                <a:lnTo>
                  <a:pt x="327824" y="242942"/>
                </a:lnTo>
                <a:lnTo>
                  <a:pt x="269426" y="289655"/>
                </a:lnTo>
                <a:lnTo>
                  <a:pt x="215953" y="339590"/>
                </a:lnTo>
                <a:lnTo>
                  <a:pt x="167691" y="392534"/>
                </a:lnTo>
                <a:lnTo>
                  <a:pt x="124930" y="448273"/>
                </a:lnTo>
                <a:lnTo>
                  <a:pt x="87957" y="506594"/>
                </a:lnTo>
                <a:lnTo>
                  <a:pt x="57060" y="567284"/>
                </a:lnTo>
                <a:lnTo>
                  <a:pt x="32528" y="630128"/>
                </a:lnTo>
                <a:lnTo>
                  <a:pt x="14649" y="694914"/>
                </a:lnTo>
                <a:lnTo>
                  <a:pt x="3710" y="761427"/>
                </a:lnTo>
                <a:lnTo>
                  <a:pt x="0" y="829456"/>
                </a:lnTo>
                <a:lnTo>
                  <a:pt x="3710" y="897484"/>
                </a:lnTo>
                <a:lnTo>
                  <a:pt x="14649" y="963998"/>
                </a:lnTo>
                <a:lnTo>
                  <a:pt x="32528" y="1028784"/>
                </a:lnTo>
                <a:lnTo>
                  <a:pt x="57060" y="1091628"/>
                </a:lnTo>
                <a:lnTo>
                  <a:pt x="87957" y="1152318"/>
                </a:lnTo>
                <a:lnTo>
                  <a:pt x="124930" y="1210639"/>
                </a:lnTo>
                <a:lnTo>
                  <a:pt x="167691" y="1266378"/>
                </a:lnTo>
                <a:lnTo>
                  <a:pt x="215953" y="1319322"/>
                </a:lnTo>
                <a:lnTo>
                  <a:pt x="269426" y="1369257"/>
                </a:lnTo>
                <a:lnTo>
                  <a:pt x="327824" y="1415970"/>
                </a:lnTo>
                <a:lnTo>
                  <a:pt x="390859" y="1459247"/>
                </a:lnTo>
                <a:lnTo>
                  <a:pt x="458241" y="1498875"/>
                </a:lnTo>
                <a:lnTo>
                  <a:pt x="529683" y="1534640"/>
                </a:lnTo>
                <a:lnTo>
                  <a:pt x="604898" y="1566329"/>
                </a:lnTo>
                <a:lnTo>
                  <a:pt x="683596" y="1593729"/>
                </a:lnTo>
                <a:lnTo>
                  <a:pt x="765490" y="1616625"/>
                </a:lnTo>
                <a:lnTo>
                  <a:pt x="850292" y="1634805"/>
                </a:lnTo>
                <a:lnTo>
                  <a:pt x="937714" y="1648055"/>
                </a:lnTo>
                <a:lnTo>
                  <a:pt x="1027467" y="1656162"/>
                </a:lnTo>
                <a:lnTo>
                  <a:pt x="1119264" y="1658912"/>
                </a:lnTo>
                <a:lnTo>
                  <a:pt x="1211062" y="1656162"/>
                </a:lnTo>
                <a:lnTo>
                  <a:pt x="1300815" y="1648055"/>
                </a:lnTo>
                <a:lnTo>
                  <a:pt x="1388237" y="1634805"/>
                </a:lnTo>
                <a:lnTo>
                  <a:pt x="1473039" y="1616625"/>
                </a:lnTo>
                <a:lnTo>
                  <a:pt x="1554933" y="1593729"/>
                </a:lnTo>
                <a:lnTo>
                  <a:pt x="1633632" y="1566329"/>
                </a:lnTo>
                <a:lnTo>
                  <a:pt x="1708846" y="1534640"/>
                </a:lnTo>
                <a:lnTo>
                  <a:pt x="1780288" y="1498875"/>
                </a:lnTo>
                <a:lnTo>
                  <a:pt x="1847671" y="1459247"/>
                </a:lnTo>
                <a:lnTo>
                  <a:pt x="1910705" y="1415970"/>
                </a:lnTo>
                <a:lnTo>
                  <a:pt x="1969103" y="1369257"/>
                </a:lnTo>
                <a:lnTo>
                  <a:pt x="2022577" y="1319322"/>
                </a:lnTo>
                <a:lnTo>
                  <a:pt x="2070839" y="1266378"/>
                </a:lnTo>
                <a:lnTo>
                  <a:pt x="2113600" y="1210639"/>
                </a:lnTo>
                <a:lnTo>
                  <a:pt x="2150573" y="1152318"/>
                </a:lnTo>
                <a:lnTo>
                  <a:pt x="2181470" y="1091628"/>
                </a:lnTo>
                <a:lnTo>
                  <a:pt x="2206002" y="1028784"/>
                </a:lnTo>
                <a:lnTo>
                  <a:pt x="2223881" y="963998"/>
                </a:lnTo>
                <a:lnTo>
                  <a:pt x="2234820" y="897484"/>
                </a:lnTo>
                <a:lnTo>
                  <a:pt x="2238531" y="829456"/>
                </a:lnTo>
                <a:lnTo>
                  <a:pt x="2234820" y="761427"/>
                </a:lnTo>
                <a:lnTo>
                  <a:pt x="2223881" y="694914"/>
                </a:lnTo>
                <a:lnTo>
                  <a:pt x="2206002" y="630128"/>
                </a:lnTo>
                <a:lnTo>
                  <a:pt x="2181470" y="567284"/>
                </a:lnTo>
                <a:lnTo>
                  <a:pt x="2150573" y="506594"/>
                </a:lnTo>
                <a:lnTo>
                  <a:pt x="2113600" y="448273"/>
                </a:lnTo>
                <a:lnTo>
                  <a:pt x="2070839" y="392534"/>
                </a:lnTo>
                <a:lnTo>
                  <a:pt x="2022577" y="339590"/>
                </a:lnTo>
                <a:lnTo>
                  <a:pt x="1969103" y="289655"/>
                </a:lnTo>
                <a:lnTo>
                  <a:pt x="1910705" y="242942"/>
                </a:lnTo>
                <a:lnTo>
                  <a:pt x="1847671" y="199665"/>
                </a:lnTo>
                <a:lnTo>
                  <a:pt x="1780288" y="160037"/>
                </a:lnTo>
                <a:lnTo>
                  <a:pt x="1708846" y="124271"/>
                </a:lnTo>
                <a:lnTo>
                  <a:pt x="1633632" y="92582"/>
                </a:lnTo>
                <a:lnTo>
                  <a:pt x="1554933" y="65182"/>
                </a:lnTo>
                <a:lnTo>
                  <a:pt x="1473039" y="42286"/>
                </a:lnTo>
                <a:lnTo>
                  <a:pt x="1388237" y="24106"/>
                </a:lnTo>
                <a:lnTo>
                  <a:pt x="1300815" y="10856"/>
                </a:lnTo>
                <a:lnTo>
                  <a:pt x="1211062" y="2749"/>
                </a:lnTo>
                <a:lnTo>
                  <a:pt x="111926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3999" y="2443757"/>
            <a:ext cx="2239010" cy="1659255"/>
          </a:xfrm>
          <a:custGeom>
            <a:avLst/>
            <a:gdLst/>
            <a:ahLst/>
            <a:cxnLst/>
            <a:rect l="l" t="t" r="r" b="b"/>
            <a:pathLst>
              <a:path w="2239010" h="1659254">
                <a:moveTo>
                  <a:pt x="0" y="829455"/>
                </a:moveTo>
                <a:lnTo>
                  <a:pt x="3710" y="761427"/>
                </a:lnTo>
                <a:lnTo>
                  <a:pt x="14649" y="694913"/>
                </a:lnTo>
                <a:lnTo>
                  <a:pt x="32528" y="630127"/>
                </a:lnTo>
                <a:lnTo>
                  <a:pt x="57060" y="567283"/>
                </a:lnTo>
                <a:lnTo>
                  <a:pt x="87957" y="506594"/>
                </a:lnTo>
                <a:lnTo>
                  <a:pt x="124930" y="448273"/>
                </a:lnTo>
                <a:lnTo>
                  <a:pt x="167691" y="392533"/>
                </a:lnTo>
                <a:lnTo>
                  <a:pt x="215953" y="339589"/>
                </a:lnTo>
                <a:lnTo>
                  <a:pt x="269427" y="289654"/>
                </a:lnTo>
                <a:lnTo>
                  <a:pt x="327825" y="242941"/>
                </a:lnTo>
                <a:lnTo>
                  <a:pt x="390859" y="199664"/>
                </a:lnTo>
                <a:lnTo>
                  <a:pt x="458241" y="160036"/>
                </a:lnTo>
                <a:lnTo>
                  <a:pt x="529684" y="124271"/>
                </a:lnTo>
                <a:lnTo>
                  <a:pt x="604898" y="92582"/>
                </a:lnTo>
                <a:lnTo>
                  <a:pt x="683597" y="65182"/>
                </a:lnTo>
                <a:lnTo>
                  <a:pt x="765491" y="42286"/>
                </a:lnTo>
                <a:lnTo>
                  <a:pt x="850293" y="24106"/>
                </a:lnTo>
                <a:lnTo>
                  <a:pt x="937715" y="10856"/>
                </a:lnTo>
                <a:lnTo>
                  <a:pt x="1027468" y="2749"/>
                </a:lnTo>
                <a:lnTo>
                  <a:pt x="1119265" y="0"/>
                </a:lnTo>
                <a:lnTo>
                  <a:pt x="1211062" y="2749"/>
                </a:lnTo>
                <a:lnTo>
                  <a:pt x="1300816" y="10856"/>
                </a:lnTo>
                <a:lnTo>
                  <a:pt x="1388238" y="24106"/>
                </a:lnTo>
                <a:lnTo>
                  <a:pt x="1473040" y="42286"/>
                </a:lnTo>
                <a:lnTo>
                  <a:pt x="1554934" y="65182"/>
                </a:lnTo>
                <a:lnTo>
                  <a:pt x="1633632" y="92582"/>
                </a:lnTo>
                <a:lnTo>
                  <a:pt x="1708846" y="124271"/>
                </a:lnTo>
                <a:lnTo>
                  <a:pt x="1780289" y="160036"/>
                </a:lnTo>
                <a:lnTo>
                  <a:pt x="1847671" y="199664"/>
                </a:lnTo>
                <a:lnTo>
                  <a:pt x="1910705" y="242941"/>
                </a:lnTo>
                <a:lnTo>
                  <a:pt x="1969104" y="289654"/>
                </a:lnTo>
                <a:lnTo>
                  <a:pt x="2022577" y="339589"/>
                </a:lnTo>
                <a:lnTo>
                  <a:pt x="2070839" y="392533"/>
                </a:lnTo>
                <a:lnTo>
                  <a:pt x="2113600" y="448273"/>
                </a:lnTo>
                <a:lnTo>
                  <a:pt x="2150573" y="506594"/>
                </a:lnTo>
                <a:lnTo>
                  <a:pt x="2181470" y="567283"/>
                </a:lnTo>
                <a:lnTo>
                  <a:pt x="2206002" y="630127"/>
                </a:lnTo>
                <a:lnTo>
                  <a:pt x="2223882" y="694913"/>
                </a:lnTo>
                <a:lnTo>
                  <a:pt x="2234821" y="761427"/>
                </a:lnTo>
                <a:lnTo>
                  <a:pt x="2238531" y="829455"/>
                </a:lnTo>
                <a:lnTo>
                  <a:pt x="2234821" y="897484"/>
                </a:lnTo>
                <a:lnTo>
                  <a:pt x="2223882" y="963997"/>
                </a:lnTo>
                <a:lnTo>
                  <a:pt x="2206002" y="1028783"/>
                </a:lnTo>
                <a:lnTo>
                  <a:pt x="2181470" y="1091627"/>
                </a:lnTo>
                <a:lnTo>
                  <a:pt x="2150573" y="1152317"/>
                </a:lnTo>
                <a:lnTo>
                  <a:pt x="2113600" y="1210638"/>
                </a:lnTo>
                <a:lnTo>
                  <a:pt x="2070839" y="1266377"/>
                </a:lnTo>
                <a:lnTo>
                  <a:pt x="2022577" y="1319321"/>
                </a:lnTo>
                <a:lnTo>
                  <a:pt x="1969104" y="1369256"/>
                </a:lnTo>
                <a:lnTo>
                  <a:pt x="1910705" y="1415969"/>
                </a:lnTo>
                <a:lnTo>
                  <a:pt x="1847671" y="1459246"/>
                </a:lnTo>
                <a:lnTo>
                  <a:pt x="1780289" y="1498874"/>
                </a:lnTo>
                <a:lnTo>
                  <a:pt x="1708846" y="1534639"/>
                </a:lnTo>
                <a:lnTo>
                  <a:pt x="1633632" y="1566328"/>
                </a:lnTo>
                <a:lnTo>
                  <a:pt x="1554934" y="1593728"/>
                </a:lnTo>
                <a:lnTo>
                  <a:pt x="1473040" y="1616625"/>
                </a:lnTo>
                <a:lnTo>
                  <a:pt x="1388238" y="1634805"/>
                </a:lnTo>
                <a:lnTo>
                  <a:pt x="1300816" y="1648055"/>
                </a:lnTo>
                <a:lnTo>
                  <a:pt x="1211062" y="1656161"/>
                </a:lnTo>
                <a:lnTo>
                  <a:pt x="1119265" y="1658911"/>
                </a:lnTo>
                <a:lnTo>
                  <a:pt x="1027468" y="1656161"/>
                </a:lnTo>
                <a:lnTo>
                  <a:pt x="937715" y="1648055"/>
                </a:lnTo>
                <a:lnTo>
                  <a:pt x="850293" y="1634805"/>
                </a:lnTo>
                <a:lnTo>
                  <a:pt x="765491" y="1616625"/>
                </a:lnTo>
                <a:lnTo>
                  <a:pt x="683597" y="1593728"/>
                </a:lnTo>
                <a:lnTo>
                  <a:pt x="604898" y="1566328"/>
                </a:lnTo>
                <a:lnTo>
                  <a:pt x="529684" y="1534639"/>
                </a:lnTo>
                <a:lnTo>
                  <a:pt x="458241" y="1498874"/>
                </a:lnTo>
                <a:lnTo>
                  <a:pt x="390859" y="1459246"/>
                </a:lnTo>
                <a:lnTo>
                  <a:pt x="327825" y="1415969"/>
                </a:lnTo>
                <a:lnTo>
                  <a:pt x="269427" y="1369256"/>
                </a:lnTo>
                <a:lnTo>
                  <a:pt x="215953" y="1319321"/>
                </a:lnTo>
                <a:lnTo>
                  <a:pt x="167691" y="1266377"/>
                </a:lnTo>
                <a:lnTo>
                  <a:pt x="124930" y="1210638"/>
                </a:lnTo>
                <a:lnTo>
                  <a:pt x="87957" y="1152317"/>
                </a:lnTo>
                <a:lnTo>
                  <a:pt x="57060" y="1091627"/>
                </a:lnTo>
                <a:lnTo>
                  <a:pt x="32528" y="1028783"/>
                </a:lnTo>
                <a:lnTo>
                  <a:pt x="14649" y="963997"/>
                </a:lnTo>
                <a:lnTo>
                  <a:pt x="3710" y="897484"/>
                </a:lnTo>
                <a:lnTo>
                  <a:pt x="0" y="829455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0" y="3659169"/>
            <a:ext cx="2239010" cy="1659255"/>
          </a:xfrm>
          <a:custGeom>
            <a:avLst/>
            <a:gdLst/>
            <a:ahLst/>
            <a:cxnLst/>
            <a:rect l="l" t="t" r="r" b="b"/>
            <a:pathLst>
              <a:path w="2239010" h="1659254">
                <a:moveTo>
                  <a:pt x="1119264" y="0"/>
                </a:moveTo>
                <a:lnTo>
                  <a:pt x="1027467" y="2749"/>
                </a:lnTo>
                <a:lnTo>
                  <a:pt x="937714" y="10856"/>
                </a:lnTo>
                <a:lnTo>
                  <a:pt x="850292" y="24106"/>
                </a:lnTo>
                <a:lnTo>
                  <a:pt x="765490" y="42286"/>
                </a:lnTo>
                <a:lnTo>
                  <a:pt x="683596" y="65182"/>
                </a:lnTo>
                <a:lnTo>
                  <a:pt x="604898" y="92582"/>
                </a:lnTo>
                <a:lnTo>
                  <a:pt x="529683" y="124271"/>
                </a:lnTo>
                <a:lnTo>
                  <a:pt x="458241" y="160036"/>
                </a:lnTo>
                <a:lnTo>
                  <a:pt x="390859" y="199664"/>
                </a:lnTo>
                <a:lnTo>
                  <a:pt x="327824" y="242941"/>
                </a:lnTo>
                <a:lnTo>
                  <a:pt x="269426" y="289654"/>
                </a:lnTo>
                <a:lnTo>
                  <a:pt x="215953" y="339589"/>
                </a:lnTo>
                <a:lnTo>
                  <a:pt x="167691" y="392533"/>
                </a:lnTo>
                <a:lnTo>
                  <a:pt x="124930" y="448272"/>
                </a:lnTo>
                <a:lnTo>
                  <a:pt x="87957" y="506593"/>
                </a:lnTo>
                <a:lnTo>
                  <a:pt x="57060" y="567282"/>
                </a:lnTo>
                <a:lnTo>
                  <a:pt x="32528" y="630127"/>
                </a:lnTo>
                <a:lnTo>
                  <a:pt x="14649" y="694912"/>
                </a:lnTo>
                <a:lnTo>
                  <a:pt x="3710" y="761426"/>
                </a:lnTo>
                <a:lnTo>
                  <a:pt x="0" y="829454"/>
                </a:lnTo>
                <a:lnTo>
                  <a:pt x="3710" y="897483"/>
                </a:lnTo>
                <a:lnTo>
                  <a:pt x="14649" y="963997"/>
                </a:lnTo>
                <a:lnTo>
                  <a:pt x="32528" y="1028782"/>
                </a:lnTo>
                <a:lnTo>
                  <a:pt x="57060" y="1091627"/>
                </a:lnTo>
                <a:lnTo>
                  <a:pt x="87957" y="1152316"/>
                </a:lnTo>
                <a:lnTo>
                  <a:pt x="124930" y="1210637"/>
                </a:lnTo>
                <a:lnTo>
                  <a:pt x="167691" y="1266377"/>
                </a:lnTo>
                <a:lnTo>
                  <a:pt x="215953" y="1319321"/>
                </a:lnTo>
                <a:lnTo>
                  <a:pt x="269426" y="1369256"/>
                </a:lnTo>
                <a:lnTo>
                  <a:pt x="327824" y="1415969"/>
                </a:lnTo>
                <a:lnTo>
                  <a:pt x="390859" y="1459246"/>
                </a:lnTo>
                <a:lnTo>
                  <a:pt x="458241" y="1498874"/>
                </a:lnTo>
                <a:lnTo>
                  <a:pt x="529683" y="1534639"/>
                </a:lnTo>
                <a:lnTo>
                  <a:pt x="604898" y="1566328"/>
                </a:lnTo>
                <a:lnTo>
                  <a:pt x="683596" y="1593728"/>
                </a:lnTo>
                <a:lnTo>
                  <a:pt x="765490" y="1616624"/>
                </a:lnTo>
                <a:lnTo>
                  <a:pt x="850292" y="1634804"/>
                </a:lnTo>
                <a:lnTo>
                  <a:pt x="937714" y="1648054"/>
                </a:lnTo>
                <a:lnTo>
                  <a:pt x="1027467" y="1656161"/>
                </a:lnTo>
                <a:lnTo>
                  <a:pt x="1119264" y="1658910"/>
                </a:lnTo>
                <a:lnTo>
                  <a:pt x="1211062" y="1656161"/>
                </a:lnTo>
                <a:lnTo>
                  <a:pt x="1300815" y="1648054"/>
                </a:lnTo>
                <a:lnTo>
                  <a:pt x="1388237" y="1634804"/>
                </a:lnTo>
                <a:lnTo>
                  <a:pt x="1473039" y="1616624"/>
                </a:lnTo>
                <a:lnTo>
                  <a:pt x="1554933" y="1593728"/>
                </a:lnTo>
                <a:lnTo>
                  <a:pt x="1633632" y="1566328"/>
                </a:lnTo>
                <a:lnTo>
                  <a:pt x="1708846" y="1534639"/>
                </a:lnTo>
                <a:lnTo>
                  <a:pt x="1780288" y="1498874"/>
                </a:lnTo>
                <a:lnTo>
                  <a:pt x="1847671" y="1459246"/>
                </a:lnTo>
                <a:lnTo>
                  <a:pt x="1910705" y="1415969"/>
                </a:lnTo>
                <a:lnTo>
                  <a:pt x="1969103" y="1369256"/>
                </a:lnTo>
                <a:lnTo>
                  <a:pt x="2022577" y="1319321"/>
                </a:lnTo>
                <a:lnTo>
                  <a:pt x="2070839" y="1266377"/>
                </a:lnTo>
                <a:lnTo>
                  <a:pt x="2113600" y="1210637"/>
                </a:lnTo>
                <a:lnTo>
                  <a:pt x="2150573" y="1152316"/>
                </a:lnTo>
                <a:lnTo>
                  <a:pt x="2181470" y="1091627"/>
                </a:lnTo>
                <a:lnTo>
                  <a:pt x="2206002" y="1028782"/>
                </a:lnTo>
                <a:lnTo>
                  <a:pt x="2223881" y="963997"/>
                </a:lnTo>
                <a:lnTo>
                  <a:pt x="2234820" y="897483"/>
                </a:lnTo>
                <a:lnTo>
                  <a:pt x="2238531" y="829454"/>
                </a:lnTo>
                <a:lnTo>
                  <a:pt x="2234820" y="761426"/>
                </a:lnTo>
                <a:lnTo>
                  <a:pt x="2223881" y="694912"/>
                </a:lnTo>
                <a:lnTo>
                  <a:pt x="2206002" y="630127"/>
                </a:lnTo>
                <a:lnTo>
                  <a:pt x="2181470" y="567282"/>
                </a:lnTo>
                <a:lnTo>
                  <a:pt x="2150573" y="506593"/>
                </a:lnTo>
                <a:lnTo>
                  <a:pt x="2113600" y="448272"/>
                </a:lnTo>
                <a:lnTo>
                  <a:pt x="2070839" y="392533"/>
                </a:lnTo>
                <a:lnTo>
                  <a:pt x="2022577" y="339589"/>
                </a:lnTo>
                <a:lnTo>
                  <a:pt x="1969103" y="289654"/>
                </a:lnTo>
                <a:lnTo>
                  <a:pt x="1910705" y="242941"/>
                </a:lnTo>
                <a:lnTo>
                  <a:pt x="1847671" y="199664"/>
                </a:lnTo>
                <a:lnTo>
                  <a:pt x="1780288" y="160036"/>
                </a:lnTo>
                <a:lnTo>
                  <a:pt x="1708846" y="124271"/>
                </a:lnTo>
                <a:lnTo>
                  <a:pt x="1633632" y="92582"/>
                </a:lnTo>
                <a:lnTo>
                  <a:pt x="1554933" y="65182"/>
                </a:lnTo>
                <a:lnTo>
                  <a:pt x="1473039" y="42286"/>
                </a:lnTo>
                <a:lnTo>
                  <a:pt x="1388237" y="24106"/>
                </a:lnTo>
                <a:lnTo>
                  <a:pt x="1300815" y="10856"/>
                </a:lnTo>
                <a:lnTo>
                  <a:pt x="1211062" y="2749"/>
                </a:lnTo>
                <a:lnTo>
                  <a:pt x="111926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3999" y="3659169"/>
            <a:ext cx="2239010" cy="1659255"/>
          </a:xfrm>
          <a:custGeom>
            <a:avLst/>
            <a:gdLst/>
            <a:ahLst/>
            <a:cxnLst/>
            <a:rect l="l" t="t" r="r" b="b"/>
            <a:pathLst>
              <a:path w="2239010" h="1659254">
                <a:moveTo>
                  <a:pt x="0" y="829455"/>
                </a:moveTo>
                <a:lnTo>
                  <a:pt x="3710" y="761427"/>
                </a:lnTo>
                <a:lnTo>
                  <a:pt x="14649" y="694913"/>
                </a:lnTo>
                <a:lnTo>
                  <a:pt x="32528" y="630127"/>
                </a:lnTo>
                <a:lnTo>
                  <a:pt x="57060" y="567283"/>
                </a:lnTo>
                <a:lnTo>
                  <a:pt x="87957" y="506594"/>
                </a:lnTo>
                <a:lnTo>
                  <a:pt x="124930" y="448273"/>
                </a:lnTo>
                <a:lnTo>
                  <a:pt x="167691" y="392533"/>
                </a:lnTo>
                <a:lnTo>
                  <a:pt x="215953" y="339589"/>
                </a:lnTo>
                <a:lnTo>
                  <a:pt x="269427" y="289654"/>
                </a:lnTo>
                <a:lnTo>
                  <a:pt x="327825" y="242941"/>
                </a:lnTo>
                <a:lnTo>
                  <a:pt x="390859" y="199664"/>
                </a:lnTo>
                <a:lnTo>
                  <a:pt x="458241" y="160036"/>
                </a:lnTo>
                <a:lnTo>
                  <a:pt x="529684" y="124271"/>
                </a:lnTo>
                <a:lnTo>
                  <a:pt x="604898" y="92582"/>
                </a:lnTo>
                <a:lnTo>
                  <a:pt x="683597" y="65182"/>
                </a:lnTo>
                <a:lnTo>
                  <a:pt x="765491" y="42286"/>
                </a:lnTo>
                <a:lnTo>
                  <a:pt x="850293" y="24106"/>
                </a:lnTo>
                <a:lnTo>
                  <a:pt x="937715" y="10856"/>
                </a:lnTo>
                <a:lnTo>
                  <a:pt x="1027468" y="2749"/>
                </a:lnTo>
                <a:lnTo>
                  <a:pt x="1119265" y="0"/>
                </a:lnTo>
                <a:lnTo>
                  <a:pt x="1211062" y="2749"/>
                </a:lnTo>
                <a:lnTo>
                  <a:pt x="1300816" y="10856"/>
                </a:lnTo>
                <a:lnTo>
                  <a:pt x="1388238" y="24106"/>
                </a:lnTo>
                <a:lnTo>
                  <a:pt x="1473040" y="42286"/>
                </a:lnTo>
                <a:lnTo>
                  <a:pt x="1554934" y="65182"/>
                </a:lnTo>
                <a:lnTo>
                  <a:pt x="1633632" y="92582"/>
                </a:lnTo>
                <a:lnTo>
                  <a:pt x="1708846" y="124271"/>
                </a:lnTo>
                <a:lnTo>
                  <a:pt x="1780289" y="160036"/>
                </a:lnTo>
                <a:lnTo>
                  <a:pt x="1847671" y="199664"/>
                </a:lnTo>
                <a:lnTo>
                  <a:pt x="1910705" y="242941"/>
                </a:lnTo>
                <a:lnTo>
                  <a:pt x="1969104" y="289654"/>
                </a:lnTo>
                <a:lnTo>
                  <a:pt x="2022577" y="339589"/>
                </a:lnTo>
                <a:lnTo>
                  <a:pt x="2070839" y="392533"/>
                </a:lnTo>
                <a:lnTo>
                  <a:pt x="2113600" y="448273"/>
                </a:lnTo>
                <a:lnTo>
                  <a:pt x="2150573" y="506594"/>
                </a:lnTo>
                <a:lnTo>
                  <a:pt x="2181470" y="567283"/>
                </a:lnTo>
                <a:lnTo>
                  <a:pt x="2206002" y="630127"/>
                </a:lnTo>
                <a:lnTo>
                  <a:pt x="2223882" y="694913"/>
                </a:lnTo>
                <a:lnTo>
                  <a:pt x="2234821" y="761427"/>
                </a:lnTo>
                <a:lnTo>
                  <a:pt x="2238531" y="829455"/>
                </a:lnTo>
                <a:lnTo>
                  <a:pt x="2234821" y="897483"/>
                </a:lnTo>
                <a:lnTo>
                  <a:pt x="2223882" y="963997"/>
                </a:lnTo>
                <a:lnTo>
                  <a:pt x="2206002" y="1028783"/>
                </a:lnTo>
                <a:lnTo>
                  <a:pt x="2181470" y="1091627"/>
                </a:lnTo>
                <a:lnTo>
                  <a:pt x="2150573" y="1152317"/>
                </a:lnTo>
                <a:lnTo>
                  <a:pt x="2113600" y="1210638"/>
                </a:lnTo>
                <a:lnTo>
                  <a:pt x="2070839" y="1266377"/>
                </a:lnTo>
                <a:lnTo>
                  <a:pt x="2022577" y="1319321"/>
                </a:lnTo>
                <a:lnTo>
                  <a:pt x="1969104" y="1369256"/>
                </a:lnTo>
                <a:lnTo>
                  <a:pt x="1910705" y="1415969"/>
                </a:lnTo>
                <a:lnTo>
                  <a:pt x="1847671" y="1459246"/>
                </a:lnTo>
                <a:lnTo>
                  <a:pt x="1780289" y="1498874"/>
                </a:lnTo>
                <a:lnTo>
                  <a:pt x="1708846" y="1534640"/>
                </a:lnTo>
                <a:lnTo>
                  <a:pt x="1633632" y="1566329"/>
                </a:lnTo>
                <a:lnTo>
                  <a:pt x="1554934" y="1593728"/>
                </a:lnTo>
                <a:lnTo>
                  <a:pt x="1473040" y="1616625"/>
                </a:lnTo>
                <a:lnTo>
                  <a:pt x="1388238" y="1634805"/>
                </a:lnTo>
                <a:lnTo>
                  <a:pt x="1300816" y="1648055"/>
                </a:lnTo>
                <a:lnTo>
                  <a:pt x="1211062" y="1656161"/>
                </a:lnTo>
                <a:lnTo>
                  <a:pt x="1119265" y="1658911"/>
                </a:lnTo>
                <a:lnTo>
                  <a:pt x="1027468" y="1656161"/>
                </a:lnTo>
                <a:lnTo>
                  <a:pt x="937715" y="1648055"/>
                </a:lnTo>
                <a:lnTo>
                  <a:pt x="850293" y="1634805"/>
                </a:lnTo>
                <a:lnTo>
                  <a:pt x="765491" y="1616625"/>
                </a:lnTo>
                <a:lnTo>
                  <a:pt x="683597" y="1593728"/>
                </a:lnTo>
                <a:lnTo>
                  <a:pt x="604898" y="1566329"/>
                </a:lnTo>
                <a:lnTo>
                  <a:pt x="529684" y="1534640"/>
                </a:lnTo>
                <a:lnTo>
                  <a:pt x="458241" y="1498874"/>
                </a:lnTo>
                <a:lnTo>
                  <a:pt x="390859" y="1459246"/>
                </a:lnTo>
                <a:lnTo>
                  <a:pt x="327825" y="1415969"/>
                </a:lnTo>
                <a:lnTo>
                  <a:pt x="269427" y="1369256"/>
                </a:lnTo>
                <a:lnTo>
                  <a:pt x="215953" y="1319321"/>
                </a:lnTo>
                <a:lnTo>
                  <a:pt x="167691" y="1266377"/>
                </a:lnTo>
                <a:lnTo>
                  <a:pt x="124930" y="1210638"/>
                </a:lnTo>
                <a:lnTo>
                  <a:pt x="87957" y="1152317"/>
                </a:lnTo>
                <a:lnTo>
                  <a:pt x="57060" y="1091627"/>
                </a:lnTo>
                <a:lnTo>
                  <a:pt x="32528" y="1028783"/>
                </a:lnTo>
                <a:lnTo>
                  <a:pt x="14649" y="963997"/>
                </a:lnTo>
                <a:lnTo>
                  <a:pt x="3710" y="897483"/>
                </a:lnTo>
                <a:lnTo>
                  <a:pt x="0" y="829455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8171" y="1655629"/>
            <a:ext cx="2308860" cy="1396365"/>
          </a:xfrm>
          <a:custGeom>
            <a:avLst/>
            <a:gdLst/>
            <a:ahLst/>
            <a:cxnLst/>
            <a:rect l="l" t="t" r="r" b="b"/>
            <a:pathLst>
              <a:path w="2308860" h="1396364">
                <a:moveTo>
                  <a:pt x="0" y="697924"/>
                </a:moveTo>
                <a:lnTo>
                  <a:pt x="3826" y="640684"/>
                </a:lnTo>
                <a:lnTo>
                  <a:pt x="15107" y="584717"/>
                </a:lnTo>
                <a:lnTo>
                  <a:pt x="33545" y="530205"/>
                </a:lnTo>
                <a:lnTo>
                  <a:pt x="58844" y="477326"/>
                </a:lnTo>
                <a:lnTo>
                  <a:pt x="90706" y="426260"/>
                </a:lnTo>
                <a:lnTo>
                  <a:pt x="128834" y="377188"/>
                </a:lnTo>
                <a:lnTo>
                  <a:pt x="172932" y="330287"/>
                </a:lnTo>
                <a:lnTo>
                  <a:pt x="222701" y="285739"/>
                </a:lnTo>
                <a:lnTo>
                  <a:pt x="277846" y="243722"/>
                </a:lnTo>
                <a:lnTo>
                  <a:pt x="338069" y="204417"/>
                </a:lnTo>
                <a:lnTo>
                  <a:pt x="403073" y="168002"/>
                </a:lnTo>
                <a:lnTo>
                  <a:pt x="472561" y="134658"/>
                </a:lnTo>
                <a:lnTo>
                  <a:pt x="546236" y="104565"/>
                </a:lnTo>
                <a:lnTo>
                  <a:pt x="623801" y="77901"/>
                </a:lnTo>
                <a:lnTo>
                  <a:pt x="704959" y="54846"/>
                </a:lnTo>
                <a:lnTo>
                  <a:pt x="789412" y="35580"/>
                </a:lnTo>
                <a:lnTo>
                  <a:pt x="876864" y="20283"/>
                </a:lnTo>
                <a:lnTo>
                  <a:pt x="967018" y="9134"/>
                </a:lnTo>
                <a:lnTo>
                  <a:pt x="1059576" y="2313"/>
                </a:lnTo>
                <a:lnTo>
                  <a:pt x="1154242" y="0"/>
                </a:lnTo>
                <a:lnTo>
                  <a:pt x="1248908" y="2313"/>
                </a:lnTo>
                <a:lnTo>
                  <a:pt x="1341466" y="9134"/>
                </a:lnTo>
                <a:lnTo>
                  <a:pt x="1431620" y="20283"/>
                </a:lnTo>
                <a:lnTo>
                  <a:pt x="1519072" y="35580"/>
                </a:lnTo>
                <a:lnTo>
                  <a:pt x="1603526" y="54846"/>
                </a:lnTo>
                <a:lnTo>
                  <a:pt x="1684683" y="77901"/>
                </a:lnTo>
                <a:lnTo>
                  <a:pt x="1762248" y="104565"/>
                </a:lnTo>
                <a:lnTo>
                  <a:pt x="1835923" y="134658"/>
                </a:lnTo>
                <a:lnTo>
                  <a:pt x="1905411" y="168002"/>
                </a:lnTo>
                <a:lnTo>
                  <a:pt x="1970415" y="204417"/>
                </a:lnTo>
                <a:lnTo>
                  <a:pt x="2030638" y="243722"/>
                </a:lnTo>
                <a:lnTo>
                  <a:pt x="2085783" y="285739"/>
                </a:lnTo>
                <a:lnTo>
                  <a:pt x="2135553" y="330287"/>
                </a:lnTo>
                <a:lnTo>
                  <a:pt x="2179650" y="377188"/>
                </a:lnTo>
                <a:lnTo>
                  <a:pt x="2217779" y="426260"/>
                </a:lnTo>
                <a:lnTo>
                  <a:pt x="2249641" y="477326"/>
                </a:lnTo>
                <a:lnTo>
                  <a:pt x="2274940" y="530205"/>
                </a:lnTo>
                <a:lnTo>
                  <a:pt x="2293378" y="584717"/>
                </a:lnTo>
                <a:lnTo>
                  <a:pt x="2304659" y="640684"/>
                </a:lnTo>
                <a:lnTo>
                  <a:pt x="2308485" y="697924"/>
                </a:lnTo>
                <a:lnTo>
                  <a:pt x="2304659" y="755165"/>
                </a:lnTo>
                <a:lnTo>
                  <a:pt x="2293378" y="811131"/>
                </a:lnTo>
                <a:lnTo>
                  <a:pt x="2274940" y="865643"/>
                </a:lnTo>
                <a:lnTo>
                  <a:pt x="2249641" y="918522"/>
                </a:lnTo>
                <a:lnTo>
                  <a:pt x="2217779" y="969588"/>
                </a:lnTo>
                <a:lnTo>
                  <a:pt x="2179650" y="1018661"/>
                </a:lnTo>
                <a:lnTo>
                  <a:pt x="2135553" y="1065561"/>
                </a:lnTo>
                <a:lnTo>
                  <a:pt x="2085783" y="1110109"/>
                </a:lnTo>
                <a:lnTo>
                  <a:pt x="2030638" y="1152126"/>
                </a:lnTo>
                <a:lnTo>
                  <a:pt x="1970415" y="1191431"/>
                </a:lnTo>
                <a:lnTo>
                  <a:pt x="1905411" y="1227846"/>
                </a:lnTo>
                <a:lnTo>
                  <a:pt x="1835923" y="1261190"/>
                </a:lnTo>
                <a:lnTo>
                  <a:pt x="1762248" y="1291284"/>
                </a:lnTo>
                <a:lnTo>
                  <a:pt x="1684683" y="1317948"/>
                </a:lnTo>
                <a:lnTo>
                  <a:pt x="1603526" y="1341002"/>
                </a:lnTo>
                <a:lnTo>
                  <a:pt x="1519072" y="1360268"/>
                </a:lnTo>
                <a:lnTo>
                  <a:pt x="1431620" y="1375565"/>
                </a:lnTo>
                <a:lnTo>
                  <a:pt x="1341466" y="1386714"/>
                </a:lnTo>
                <a:lnTo>
                  <a:pt x="1248908" y="1393535"/>
                </a:lnTo>
                <a:lnTo>
                  <a:pt x="1154242" y="1395849"/>
                </a:lnTo>
                <a:lnTo>
                  <a:pt x="1059576" y="1393535"/>
                </a:lnTo>
                <a:lnTo>
                  <a:pt x="967018" y="1386714"/>
                </a:lnTo>
                <a:lnTo>
                  <a:pt x="876864" y="1375565"/>
                </a:lnTo>
                <a:lnTo>
                  <a:pt x="789412" y="1360268"/>
                </a:lnTo>
                <a:lnTo>
                  <a:pt x="704959" y="1341002"/>
                </a:lnTo>
                <a:lnTo>
                  <a:pt x="623801" y="1317948"/>
                </a:lnTo>
                <a:lnTo>
                  <a:pt x="546236" y="1291284"/>
                </a:lnTo>
                <a:lnTo>
                  <a:pt x="472561" y="1261190"/>
                </a:lnTo>
                <a:lnTo>
                  <a:pt x="403073" y="1227846"/>
                </a:lnTo>
                <a:lnTo>
                  <a:pt x="338069" y="1191431"/>
                </a:lnTo>
                <a:lnTo>
                  <a:pt x="277846" y="1152126"/>
                </a:lnTo>
                <a:lnTo>
                  <a:pt x="222701" y="1110109"/>
                </a:lnTo>
                <a:lnTo>
                  <a:pt x="172932" y="1065561"/>
                </a:lnTo>
                <a:lnTo>
                  <a:pt x="128834" y="1018661"/>
                </a:lnTo>
                <a:lnTo>
                  <a:pt x="90706" y="969588"/>
                </a:lnTo>
                <a:lnTo>
                  <a:pt x="58844" y="918522"/>
                </a:lnTo>
                <a:lnTo>
                  <a:pt x="33545" y="865643"/>
                </a:lnTo>
                <a:lnTo>
                  <a:pt x="15107" y="811131"/>
                </a:lnTo>
                <a:lnTo>
                  <a:pt x="3826" y="755165"/>
                </a:lnTo>
                <a:lnTo>
                  <a:pt x="0" y="697924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318" y="3273229"/>
            <a:ext cx="1756410" cy="1050290"/>
          </a:xfrm>
          <a:custGeom>
            <a:avLst/>
            <a:gdLst/>
            <a:ahLst/>
            <a:cxnLst/>
            <a:rect l="l" t="t" r="r" b="b"/>
            <a:pathLst>
              <a:path w="1756410" h="1050289">
                <a:moveTo>
                  <a:pt x="0" y="525104"/>
                </a:moveTo>
                <a:lnTo>
                  <a:pt x="2911" y="482038"/>
                </a:lnTo>
                <a:lnTo>
                  <a:pt x="11493" y="439930"/>
                </a:lnTo>
                <a:lnTo>
                  <a:pt x="25522" y="398916"/>
                </a:lnTo>
                <a:lnTo>
                  <a:pt x="44769" y="359131"/>
                </a:lnTo>
                <a:lnTo>
                  <a:pt x="69011" y="320710"/>
                </a:lnTo>
                <a:lnTo>
                  <a:pt x="98020" y="283789"/>
                </a:lnTo>
                <a:lnTo>
                  <a:pt x="131570" y="248502"/>
                </a:lnTo>
                <a:lnTo>
                  <a:pt x="169436" y="214984"/>
                </a:lnTo>
                <a:lnTo>
                  <a:pt x="211392" y="183372"/>
                </a:lnTo>
                <a:lnTo>
                  <a:pt x="257211" y="153799"/>
                </a:lnTo>
                <a:lnTo>
                  <a:pt x="306667" y="126402"/>
                </a:lnTo>
                <a:lnTo>
                  <a:pt x="359535" y="101314"/>
                </a:lnTo>
                <a:lnTo>
                  <a:pt x="415589" y="78672"/>
                </a:lnTo>
                <a:lnTo>
                  <a:pt x="474602" y="58611"/>
                </a:lnTo>
                <a:lnTo>
                  <a:pt x="536348" y="41265"/>
                </a:lnTo>
                <a:lnTo>
                  <a:pt x="600602" y="26770"/>
                </a:lnTo>
                <a:lnTo>
                  <a:pt x="667138" y="15260"/>
                </a:lnTo>
                <a:lnTo>
                  <a:pt x="735729" y="6872"/>
                </a:lnTo>
                <a:lnTo>
                  <a:pt x="806149" y="1740"/>
                </a:lnTo>
                <a:lnTo>
                  <a:pt x="878173" y="0"/>
                </a:lnTo>
                <a:lnTo>
                  <a:pt x="950197" y="1740"/>
                </a:lnTo>
                <a:lnTo>
                  <a:pt x="1020618" y="6872"/>
                </a:lnTo>
                <a:lnTo>
                  <a:pt x="1089209" y="15260"/>
                </a:lnTo>
                <a:lnTo>
                  <a:pt x="1155744" y="26770"/>
                </a:lnTo>
                <a:lnTo>
                  <a:pt x="1219998" y="41265"/>
                </a:lnTo>
                <a:lnTo>
                  <a:pt x="1281745" y="58611"/>
                </a:lnTo>
                <a:lnTo>
                  <a:pt x="1340758" y="78672"/>
                </a:lnTo>
                <a:lnTo>
                  <a:pt x="1396811" y="101314"/>
                </a:lnTo>
                <a:lnTo>
                  <a:pt x="1449679" y="126402"/>
                </a:lnTo>
                <a:lnTo>
                  <a:pt x="1499136" y="153799"/>
                </a:lnTo>
                <a:lnTo>
                  <a:pt x="1544955" y="183372"/>
                </a:lnTo>
                <a:lnTo>
                  <a:pt x="1586910" y="214984"/>
                </a:lnTo>
                <a:lnTo>
                  <a:pt x="1624776" y="248502"/>
                </a:lnTo>
                <a:lnTo>
                  <a:pt x="1658327" y="283789"/>
                </a:lnTo>
                <a:lnTo>
                  <a:pt x="1687336" y="320710"/>
                </a:lnTo>
                <a:lnTo>
                  <a:pt x="1711577" y="359131"/>
                </a:lnTo>
                <a:lnTo>
                  <a:pt x="1730825" y="398916"/>
                </a:lnTo>
                <a:lnTo>
                  <a:pt x="1744853" y="439930"/>
                </a:lnTo>
                <a:lnTo>
                  <a:pt x="1753436" y="482038"/>
                </a:lnTo>
                <a:lnTo>
                  <a:pt x="1756347" y="525104"/>
                </a:lnTo>
                <a:lnTo>
                  <a:pt x="1753436" y="568171"/>
                </a:lnTo>
                <a:lnTo>
                  <a:pt x="1744853" y="610279"/>
                </a:lnTo>
                <a:lnTo>
                  <a:pt x="1730825" y="651293"/>
                </a:lnTo>
                <a:lnTo>
                  <a:pt x="1711577" y="691078"/>
                </a:lnTo>
                <a:lnTo>
                  <a:pt x="1687336" y="729499"/>
                </a:lnTo>
                <a:lnTo>
                  <a:pt x="1658327" y="766420"/>
                </a:lnTo>
                <a:lnTo>
                  <a:pt x="1624776" y="801707"/>
                </a:lnTo>
                <a:lnTo>
                  <a:pt x="1586910" y="835225"/>
                </a:lnTo>
                <a:lnTo>
                  <a:pt x="1544955" y="866837"/>
                </a:lnTo>
                <a:lnTo>
                  <a:pt x="1499136" y="896410"/>
                </a:lnTo>
                <a:lnTo>
                  <a:pt x="1449679" y="923807"/>
                </a:lnTo>
                <a:lnTo>
                  <a:pt x="1396811" y="948895"/>
                </a:lnTo>
                <a:lnTo>
                  <a:pt x="1340758" y="971537"/>
                </a:lnTo>
                <a:lnTo>
                  <a:pt x="1281745" y="991598"/>
                </a:lnTo>
                <a:lnTo>
                  <a:pt x="1219998" y="1008944"/>
                </a:lnTo>
                <a:lnTo>
                  <a:pt x="1155744" y="1023439"/>
                </a:lnTo>
                <a:lnTo>
                  <a:pt x="1089209" y="1034948"/>
                </a:lnTo>
                <a:lnTo>
                  <a:pt x="1020618" y="1043337"/>
                </a:lnTo>
                <a:lnTo>
                  <a:pt x="950197" y="1048469"/>
                </a:lnTo>
                <a:lnTo>
                  <a:pt x="878173" y="1050209"/>
                </a:lnTo>
                <a:lnTo>
                  <a:pt x="806149" y="1048469"/>
                </a:lnTo>
                <a:lnTo>
                  <a:pt x="735729" y="1043337"/>
                </a:lnTo>
                <a:lnTo>
                  <a:pt x="667138" y="1034948"/>
                </a:lnTo>
                <a:lnTo>
                  <a:pt x="600602" y="1023439"/>
                </a:lnTo>
                <a:lnTo>
                  <a:pt x="536348" y="1008944"/>
                </a:lnTo>
                <a:lnTo>
                  <a:pt x="474602" y="991598"/>
                </a:lnTo>
                <a:lnTo>
                  <a:pt x="415589" y="971537"/>
                </a:lnTo>
                <a:lnTo>
                  <a:pt x="359535" y="948895"/>
                </a:lnTo>
                <a:lnTo>
                  <a:pt x="306667" y="923807"/>
                </a:lnTo>
                <a:lnTo>
                  <a:pt x="257211" y="896410"/>
                </a:lnTo>
                <a:lnTo>
                  <a:pt x="211392" y="866837"/>
                </a:lnTo>
                <a:lnTo>
                  <a:pt x="169436" y="835225"/>
                </a:lnTo>
                <a:lnTo>
                  <a:pt x="131570" y="801707"/>
                </a:lnTo>
                <a:lnTo>
                  <a:pt x="98020" y="766420"/>
                </a:lnTo>
                <a:lnTo>
                  <a:pt x="69011" y="729499"/>
                </a:lnTo>
                <a:lnTo>
                  <a:pt x="44769" y="691078"/>
                </a:lnTo>
                <a:lnTo>
                  <a:pt x="25522" y="651293"/>
                </a:lnTo>
                <a:lnTo>
                  <a:pt x="11493" y="610279"/>
                </a:lnTo>
                <a:lnTo>
                  <a:pt x="2911" y="568171"/>
                </a:lnTo>
                <a:lnTo>
                  <a:pt x="0" y="525104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88080" y="2116825"/>
            <a:ext cx="3595370" cy="25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L="2792095" marR="5080" indent="12700">
              <a:lnSpc>
                <a:spcPts val="2100"/>
              </a:lnSpc>
            </a:pPr>
            <a:r>
              <a:rPr dirty="0" sz="1800">
                <a:latin typeface="Calibri"/>
                <a:cs typeface="Calibri"/>
              </a:rPr>
              <a:t>Hospital Hj</a:t>
            </a:r>
            <a:r>
              <a:rPr dirty="0" sz="1800" spc="-15">
                <a:latin typeface="Calibri"/>
                <a:cs typeface="Calibri"/>
              </a:rPr>
              <a:t>emme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650">
              <a:latin typeface="Times New Roman"/>
              <a:cs typeface="Times New Roman"/>
            </a:endParaRPr>
          </a:p>
          <a:p>
            <a:pPr algn="ctr" marL="120014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Hj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emme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 spc="-10">
                <a:latin typeface="Calibri"/>
                <a:cs typeface="Calibri"/>
              </a:rPr>
              <a:t>s</a:t>
            </a:r>
            <a:r>
              <a:rPr dirty="0" sz="1800" spc="-10">
                <a:latin typeface="Calibri"/>
                <a:cs typeface="Calibri"/>
              </a:rPr>
              <a:t>yk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atr</a:t>
            </a:r>
            <a:r>
              <a:rPr dirty="0" sz="1800" spc="-1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 marL="120014">
              <a:lnSpc>
                <a:spcPct val="100000"/>
              </a:lnSpc>
              <a:spcBef>
                <a:spcPts val="1205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ece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28429" y="4766562"/>
            <a:ext cx="2308860" cy="1510665"/>
          </a:xfrm>
          <a:custGeom>
            <a:avLst/>
            <a:gdLst/>
            <a:ahLst/>
            <a:cxnLst/>
            <a:rect l="l" t="t" r="r" b="b"/>
            <a:pathLst>
              <a:path w="2308860" h="1510664">
                <a:moveTo>
                  <a:pt x="0" y="755207"/>
                </a:moveTo>
                <a:lnTo>
                  <a:pt x="3826" y="693269"/>
                </a:lnTo>
                <a:lnTo>
                  <a:pt x="15107" y="632709"/>
                </a:lnTo>
                <a:lnTo>
                  <a:pt x="33545" y="573722"/>
                </a:lnTo>
                <a:lnTo>
                  <a:pt x="58844" y="516503"/>
                </a:lnTo>
                <a:lnTo>
                  <a:pt x="90706" y="461246"/>
                </a:lnTo>
                <a:lnTo>
                  <a:pt x="128834" y="408146"/>
                </a:lnTo>
                <a:lnTo>
                  <a:pt x="172932" y="357396"/>
                </a:lnTo>
                <a:lnTo>
                  <a:pt x="222701" y="309191"/>
                </a:lnTo>
                <a:lnTo>
                  <a:pt x="277846" y="263726"/>
                </a:lnTo>
                <a:lnTo>
                  <a:pt x="338069" y="221195"/>
                </a:lnTo>
                <a:lnTo>
                  <a:pt x="403073" y="181792"/>
                </a:lnTo>
                <a:lnTo>
                  <a:pt x="472561" y="145711"/>
                </a:lnTo>
                <a:lnTo>
                  <a:pt x="546236" y="113147"/>
                </a:lnTo>
                <a:lnTo>
                  <a:pt x="623801" y="84294"/>
                </a:lnTo>
                <a:lnTo>
                  <a:pt x="704959" y="59347"/>
                </a:lnTo>
                <a:lnTo>
                  <a:pt x="789412" y="38500"/>
                </a:lnTo>
                <a:lnTo>
                  <a:pt x="876864" y="21948"/>
                </a:lnTo>
                <a:lnTo>
                  <a:pt x="967018" y="9884"/>
                </a:lnTo>
                <a:lnTo>
                  <a:pt x="1059576" y="2503"/>
                </a:lnTo>
                <a:lnTo>
                  <a:pt x="1154242" y="0"/>
                </a:lnTo>
                <a:lnTo>
                  <a:pt x="1248908" y="2503"/>
                </a:lnTo>
                <a:lnTo>
                  <a:pt x="1341466" y="9884"/>
                </a:lnTo>
                <a:lnTo>
                  <a:pt x="1431620" y="21948"/>
                </a:lnTo>
                <a:lnTo>
                  <a:pt x="1519072" y="38500"/>
                </a:lnTo>
                <a:lnTo>
                  <a:pt x="1603526" y="59347"/>
                </a:lnTo>
                <a:lnTo>
                  <a:pt x="1684683" y="84294"/>
                </a:lnTo>
                <a:lnTo>
                  <a:pt x="1762248" y="113147"/>
                </a:lnTo>
                <a:lnTo>
                  <a:pt x="1835923" y="145711"/>
                </a:lnTo>
                <a:lnTo>
                  <a:pt x="1905411" y="181792"/>
                </a:lnTo>
                <a:lnTo>
                  <a:pt x="1970415" y="221195"/>
                </a:lnTo>
                <a:lnTo>
                  <a:pt x="2030638" y="263726"/>
                </a:lnTo>
                <a:lnTo>
                  <a:pt x="2085783" y="309191"/>
                </a:lnTo>
                <a:lnTo>
                  <a:pt x="2135553" y="357396"/>
                </a:lnTo>
                <a:lnTo>
                  <a:pt x="2179650" y="408146"/>
                </a:lnTo>
                <a:lnTo>
                  <a:pt x="2217779" y="461246"/>
                </a:lnTo>
                <a:lnTo>
                  <a:pt x="2249641" y="516503"/>
                </a:lnTo>
                <a:lnTo>
                  <a:pt x="2274939" y="573722"/>
                </a:lnTo>
                <a:lnTo>
                  <a:pt x="2293378" y="632709"/>
                </a:lnTo>
                <a:lnTo>
                  <a:pt x="2304659" y="693269"/>
                </a:lnTo>
                <a:lnTo>
                  <a:pt x="2308485" y="755207"/>
                </a:lnTo>
                <a:lnTo>
                  <a:pt x="2304659" y="817146"/>
                </a:lnTo>
                <a:lnTo>
                  <a:pt x="2293378" y="877706"/>
                </a:lnTo>
                <a:lnTo>
                  <a:pt x="2274939" y="936692"/>
                </a:lnTo>
                <a:lnTo>
                  <a:pt x="2249641" y="993911"/>
                </a:lnTo>
                <a:lnTo>
                  <a:pt x="2217779" y="1049168"/>
                </a:lnTo>
                <a:lnTo>
                  <a:pt x="2179650" y="1102269"/>
                </a:lnTo>
                <a:lnTo>
                  <a:pt x="2135553" y="1153019"/>
                </a:lnTo>
                <a:lnTo>
                  <a:pt x="2085783" y="1201223"/>
                </a:lnTo>
                <a:lnTo>
                  <a:pt x="2030638" y="1246688"/>
                </a:lnTo>
                <a:lnTo>
                  <a:pt x="1970415" y="1289220"/>
                </a:lnTo>
                <a:lnTo>
                  <a:pt x="1905411" y="1328623"/>
                </a:lnTo>
                <a:lnTo>
                  <a:pt x="1835923" y="1364704"/>
                </a:lnTo>
                <a:lnTo>
                  <a:pt x="1762248" y="1397268"/>
                </a:lnTo>
                <a:lnTo>
                  <a:pt x="1684683" y="1426120"/>
                </a:lnTo>
                <a:lnTo>
                  <a:pt x="1603526" y="1451067"/>
                </a:lnTo>
                <a:lnTo>
                  <a:pt x="1519072" y="1471914"/>
                </a:lnTo>
                <a:lnTo>
                  <a:pt x="1431620" y="1488467"/>
                </a:lnTo>
                <a:lnTo>
                  <a:pt x="1341466" y="1500531"/>
                </a:lnTo>
                <a:lnTo>
                  <a:pt x="1248908" y="1507912"/>
                </a:lnTo>
                <a:lnTo>
                  <a:pt x="1154242" y="1510415"/>
                </a:lnTo>
                <a:lnTo>
                  <a:pt x="1059576" y="1507912"/>
                </a:lnTo>
                <a:lnTo>
                  <a:pt x="967018" y="1500531"/>
                </a:lnTo>
                <a:lnTo>
                  <a:pt x="876864" y="1488467"/>
                </a:lnTo>
                <a:lnTo>
                  <a:pt x="789412" y="1471914"/>
                </a:lnTo>
                <a:lnTo>
                  <a:pt x="704959" y="1451067"/>
                </a:lnTo>
                <a:lnTo>
                  <a:pt x="623801" y="1426120"/>
                </a:lnTo>
                <a:lnTo>
                  <a:pt x="546236" y="1397268"/>
                </a:lnTo>
                <a:lnTo>
                  <a:pt x="472561" y="1364704"/>
                </a:lnTo>
                <a:lnTo>
                  <a:pt x="403073" y="1328623"/>
                </a:lnTo>
                <a:lnTo>
                  <a:pt x="338069" y="1289220"/>
                </a:lnTo>
                <a:lnTo>
                  <a:pt x="277846" y="1246688"/>
                </a:lnTo>
                <a:lnTo>
                  <a:pt x="222701" y="1201223"/>
                </a:lnTo>
                <a:lnTo>
                  <a:pt x="172932" y="1153019"/>
                </a:lnTo>
                <a:lnTo>
                  <a:pt x="128834" y="1102269"/>
                </a:lnTo>
                <a:lnTo>
                  <a:pt x="90706" y="1049168"/>
                </a:lnTo>
                <a:lnTo>
                  <a:pt x="58844" y="993911"/>
                </a:lnTo>
                <a:lnTo>
                  <a:pt x="33545" y="936692"/>
                </a:lnTo>
                <a:lnTo>
                  <a:pt x="15107" y="877706"/>
                </a:lnTo>
                <a:lnTo>
                  <a:pt x="3826" y="817146"/>
                </a:lnTo>
                <a:lnTo>
                  <a:pt x="0" y="755207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094644" y="5422201"/>
            <a:ext cx="98234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Hospital</a:t>
            </a:r>
            <a:r>
              <a:rPr dirty="0" sz="1800" spc="-1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39" y="6468302"/>
            <a:ext cx="1708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7520" y="6468302"/>
            <a:ext cx="814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V</a:t>
            </a:r>
            <a:r>
              <a:rPr dirty="0" spc="-5"/>
              <a:t>o</a:t>
            </a:r>
            <a:r>
              <a:rPr dirty="0" spc="-25"/>
              <a:t>r</a:t>
            </a:r>
            <a:r>
              <a:rPr dirty="0" spc="-25"/>
              <a:t>e</a:t>
            </a:r>
            <a:r>
              <a:rPr dirty="0"/>
              <a:t>s p</a:t>
            </a:r>
            <a:r>
              <a:rPr dirty="0" spc="-25"/>
              <a:t>r</a:t>
            </a:r>
            <a:r>
              <a:rPr dirty="0" spc="-5"/>
              <a:t>o</a:t>
            </a:r>
            <a:r>
              <a:rPr dirty="0"/>
              <a:t>du</a:t>
            </a:r>
            <a:r>
              <a:rPr dirty="0" spc="-20"/>
              <a:t>kter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272" y="1451140"/>
            <a:ext cx="8261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Se</a:t>
            </a:r>
            <a:r>
              <a:rPr dirty="0" sz="1600" spc="-10" b="1">
                <a:latin typeface="Calibri"/>
                <a:cs typeface="Calibri"/>
              </a:rPr>
              <a:t>nsor</a:t>
            </a:r>
            <a:r>
              <a:rPr dirty="0" sz="1600" spc="-10" b="1">
                <a:latin typeface="Calibri"/>
                <a:cs typeface="Calibri"/>
              </a:rPr>
              <a:t>er</a:t>
            </a:r>
            <a:r>
              <a:rPr dirty="0" sz="1600" spc="-5" b="1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272" y="1686280"/>
            <a:ext cx="1364615" cy="958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ø</a:t>
            </a:r>
            <a:r>
              <a:rPr dirty="0" sz="1600" spc="-10">
                <a:latin typeface="Calibri"/>
                <a:cs typeface="Calibri"/>
              </a:rPr>
              <a:t>kke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vagt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n</a:t>
            </a:r>
            <a:r>
              <a:rPr dirty="0" sz="1600" spc="-10">
                <a:latin typeface="Calibri"/>
                <a:cs typeface="Calibri"/>
              </a:rPr>
              <a:t>gevagt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Dø</a:t>
            </a:r>
            <a:r>
              <a:rPr dirty="0" sz="1600" spc="-10">
                <a:latin typeface="Calibri"/>
                <a:cs typeface="Calibri"/>
              </a:rPr>
              <a:t>rvagt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df</a:t>
            </a:r>
            <a:r>
              <a:rPr dirty="0" sz="1600" spc="-10">
                <a:latin typeface="Calibri"/>
                <a:cs typeface="Calibri"/>
              </a:rPr>
              <a:t>ær</a:t>
            </a:r>
            <a:r>
              <a:rPr dirty="0" sz="1600" spc="-10">
                <a:latin typeface="Calibri"/>
                <a:cs typeface="Calibri"/>
              </a:rPr>
              <a:t>ds</a:t>
            </a:r>
            <a:r>
              <a:rPr dirty="0" sz="1600" spc="-10">
                <a:latin typeface="Calibri"/>
                <a:cs typeface="Calibri"/>
              </a:rPr>
              <a:t>vagt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272" y="2911640"/>
            <a:ext cx="20904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latin typeface="Calibri"/>
                <a:cs typeface="Calibri"/>
              </a:rPr>
              <a:t>Fald</a:t>
            </a:r>
            <a:r>
              <a:rPr dirty="0" sz="1600" spc="-5">
                <a:latin typeface="Calibri"/>
                <a:cs typeface="Calibri"/>
              </a:rPr>
              <a:t>,</a:t>
            </a:r>
            <a:r>
              <a:rPr dirty="0" sz="1600" spc="-5">
                <a:latin typeface="Calibri"/>
                <a:cs typeface="Calibri"/>
              </a:rPr>
              <a:t> 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10">
                <a:latin typeface="Calibri"/>
                <a:cs typeface="Calibri"/>
              </a:rPr>
              <a:t>atu</a:t>
            </a:r>
            <a:r>
              <a:rPr dirty="0" sz="1600" spc="-5">
                <a:latin typeface="Calibri"/>
                <a:cs typeface="Calibri"/>
              </a:rPr>
              <a:t>r,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Br</a:t>
            </a:r>
            <a:r>
              <a:rPr dirty="0" sz="1600" spc="-10">
                <a:latin typeface="Calibri"/>
                <a:cs typeface="Calibri"/>
              </a:rPr>
              <a:t>and</a:t>
            </a:r>
            <a:r>
              <a:rPr dirty="0" sz="1600" spc="-5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272" y="3152940"/>
            <a:ext cx="154051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>
                <a:latin typeface="Calibri"/>
                <a:cs typeface="Calibri"/>
              </a:rPr>
              <a:t>Tils</a:t>
            </a:r>
            <a:r>
              <a:rPr dirty="0" sz="1600" spc="-10">
                <a:latin typeface="Calibri"/>
                <a:cs typeface="Calibri"/>
              </a:rPr>
              <a:t>te</a:t>
            </a:r>
            <a:r>
              <a:rPr dirty="0" sz="1600" spc="-10">
                <a:latin typeface="Calibri"/>
                <a:cs typeface="Calibri"/>
              </a:rPr>
              <a:t>d</a:t>
            </a:r>
            <a:r>
              <a:rPr dirty="0" sz="1600" spc="-10">
                <a:latin typeface="Calibri"/>
                <a:cs typeface="Calibri"/>
              </a:rPr>
              <a:t>evære</a:t>
            </a:r>
            <a:r>
              <a:rPr dirty="0" sz="1600" spc="-10">
                <a:latin typeface="Calibri"/>
                <a:cs typeface="Calibri"/>
              </a:rPr>
              <a:t>ls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stand</a:t>
            </a:r>
            <a:r>
              <a:rPr dirty="0" sz="1600" spc="-10">
                <a:latin typeface="Calibri"/>
                <a:cs typeface="Calibri"/>
              </a:rPr>
              <a:t>ar</a:t>
            </a:r>
            <a:r>
              <a:rPr dirty="0" sz="1600" spc="-1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272" y="3876838"/>
            <a:ext cx="7137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D</a:t>
            </a: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ver</a:t>
            </a:r>
            <a:r>
              <a:rPr dirty="0" sz="1600" spc="-5" b="1">
                <a:latin typeface="Calibri"/>
                <a:cs typeface="Calibri"/>
              </a:rPr>
              <a:t>s</a:t>
            </a:r>
            <a:r>
              <a:rPr dirty="0" sz="1600" b="1">
                <a:latin typeface="Calibri"/>
                <a:cs typeface="Calibri"/>
              </a:rPr>
              <a:t>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272" y="4124678"/>
            <a:ext cx="107632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GateWay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272" y="4365978"/>
            <a:ext cx="1270635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GP</a:t>
            </a:r>
            <a:r>
              <a:rPr dirty="0" sz="1600" spc="-10">
                <a:latin typeface="Calibri"/>
                <a:cs typeface="Calibri"/>
              </a:rPr>
              <a:t>S </a:t>
            </a:r>
            <a:r>
              <a:rPr dirty="0" sz="1600" spc="-10">
                <a:latin typeface="Calibri"/>
                <a:cs typeface="Calibri"/>
              </a:rPr>
              <a:t>tracker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272" y="4607278"/>
            <a:ext cx="94615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Kamer</a:t>
            </a:r>
            <a:r>
              <a:rPr dirty="0" sz="1600" spc="-1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33119" y="1638964"/>
            <a:ext cx="1391109" cy="1250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19800" y="3702262"/>
            <a:ext cx="1694177" cy="2233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44723" y="3944204"/>
            <a:ext cx="1394755" cy="1859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29653" y="1768784"/>
            <a:ext cx="494665" cy="2684145"/>
          </a:xfrm>
          <a:custGeom>
            <a:avLst/>
            <a:gdLst/>
            <a:ahLst/>
            <a:cxnLst/>
            <a:rect l="l" t="t" r="r" b="b"/>
            <a:pathLst>
              <a:path w="494665" h="2684145">
                <a:moveTo>
                  <a:pt x="0" y="2591754"/>
                </a:moveTo>
                <a:lnTo>
                  <a:pt x="29286" y="2620454"/>
                </a:lnTo>
                <a:lnTo>
                  <a:pt x="61610" y="2644107"/>
                </a:lnTo>
                <a:lnTo>
                  <a:pt x="96305" y="2662467"/>
                </a:lnTo>
                <a:lnTo>
                  <a:pt x="132702" y="2675291"/>
                </a:lnTo>
                <a:lnTo>
                  <a:pt x="182723" y="2683355"/>
                </a:lnTo>
                <a:lnTo>
                  <a:pt x="195330" y="2683697"/>
                </a:lnTo>
                <a:lnTo>
                  <a:pt x="220295" y="2682368"/>
                </a:lnTo>
                <a:lnTo>
                  <a:pt x="268498" y="2672045"/>
                </a:lnTo>
                <a:lnTo>
                  <a:pt x="313874" y="2652190"/>
                </a:lnTo>
                <a:lnTo>
                  <a:pt x="355788" y="2623632"/>
                </a:lnTo>
                <a:lnTo>
                  <a:pt x="380576" y="2600792"/>
                </a:lnTo>
                <a:lnTo>
                  <a:pt x="62602" y="2600792"/>
                </a:lnTo>
                <a:lnTo>
                  <a:pt x="47918" y="2599958"/>
                </a:lnTo>
                <a:lnTo>
                  <a:pt x="34365" y="2598115"/>
                </a:lnTo>
                <a:lnTo>
                  <a:pt x="21894" y="2595786"/>
                </a:lnTo>
                <a:lnTo>
                  <a:pt x="10455" y="2593491"/>
                </a:lnTo>
                <a:lnTo>
                  <a:pt x="0" y="2591754"/>
                </a:lnTo>
                <a:close/>
              </a:path>
              <a:path w="494665" h="2684145">
                <a:moveTo>
                  <a:pt x="344646" y="0"/>
                </a:moveTo>
                <a:lnTo>
                  <a:pt x="363315" y="43815"/>
                </a:lnTo>
                <a:lnTo>
                  <a:pt x="378244" y="92022"/>
                </a:lnTo>
                <a:lnTo>
                  <a:pt x="386621" y="130340"/>
                </a:lnTo>
                <a:lnTo>
                  <a:pt x="392282" y="169905"/>
                </a:lnTo>
                <a:lnTo>
                  <a:pt x="394959" y="210183"/>
                </a:lnTo>
                <a:lnTo>
                  <a:pt x="395143" y="2158304"/>
                </a:lnTo>
                <a:lnTo>
                  <a:pt x="394054" y="2194249"/>
                </a:lnTo>
                <a:lnTo>
                  <a:pt x="385583" y="2263808"/>
                </a:lnTo>
                <a:lnTo>
                  <a:pt x="369266" y="2329462"/>
                </a:lnTo>
                <a:lnTo>
                  <a:pt x="345755" y="2390255"/>
                </a:lnTo>
                <a:lnTo>
                  <a:pt x="315702" y="2445228"/>
                </a:lnTo>
                <a:lnTo>
                  <a:pt x="279758" y="2493426"/>
                </a:lnTo>
                <a:lnTo>
                  <a:pt x="238576" y="2533890"/>
                </a:lnTo>
                <a:lnTo>
                  <a:pt x="192808" y="2565663"/>
                </a:lnTo>
                <a:lnTo>
                  <a:pt x="143106" y="2587788"/>
                </a:lnTo>
                <a:lnTo>
                  <a:pt x="90121" y="2599308"/>
                </a:lnTo>
                <a:lnTo>
                  <a:pt x="62602" y="2600792"/>
                </a:lnTo>
                <a:lnTo>
                  <a:pt x="380576" y="2600792"/>
                </a:lnTo>
                <a:lnTo>
                  <a:pt x="410788" y="2566283"/>
                </a:lnTo>
                <a:lnTo>
                  <a:pt x="441282" y="2519581"/>
                </a:lnTo>
                <a:lnTo>
                  <a:pt x="466102" y="2467068"/>
                </a:lnTo>
                <a:lnTo>
                  <a:pt x="484614" y="2409571"/>
                </a:lnTo>
                <a:lnTo>
                  <a:pt x="494622" y="2357940"/>
                </a:lnTo>
                <a:lnTo>
                  <a:pt x="494622" y="271170"/>
                </a:lnTo>
                <a:lnTo>
                  <a:pt x="484071" y="216907"/>
                </a:lnTo>
                <a:lnTo>
                  <a:pt x="472076" y="176638"/>
                </a:lnTo>
                <a:lnTo>
                  <a:pt x="457105" y="138792"/>
                </a:lnTo>
                <a:lnTo>
                  <a:pt x="439359" y="103770"/>
                </a:lnTo>
                <a:lnTo>
                  <a:pt x="407976" y="57417"/>
                </a:lnTo>
                <a:lnTo>
                  <a:pt x="371481" y="19688"/>
                </a:lnTo>
                <a:lnTo>
                  <a:pt x="358297" y="9264"/>
                </a:lnTo>
                <a:lnTo>
                  <a:pt x="344646" y="0"/>
                </a:lnTo>
                <a:close/>
              </a:path>
            </a:pathLst>
          </a:custGeom>
          <a:solidFill>
            <a:srgbClr val="DDDC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83787" y="1591697"/>
            <a:ext cx="614419" cy="2743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67922" y="1557285"/>
            <a:ext cx="657225" cy="2812415"/>
          </a:xfrm>
          <a:custGeom>
            <a:avLst/>
            <a:gdLst/>
            <a:ahLst/>
            <a:cxnLst/>
            <a:rect l="l" t="t" r="r" b="b"/>
            <a:pathLst>
              <a:path w="657225" h="2812415">
                <a:moveTo>
                  <a:pt x="325866" y="0"/>
                </a:moveTo>
                <a:lnTo>
                  <a:pt x="271899" y="5842"/>
                </a:lnTo>
                <a:lnTo>
                  <a:pt x="220806" y="22708"/>
                </a:lnTo>
                <a:lnTo>
                  <a:pt x="173248" y="49602"/>
                </a:lnTo>
                <a:lnTo>
                  <a:pt x="129886" y="85531"/>
                </a:lnTo>
                <a:lnTo>
                  <a:pt x="91381" y="129500"/>
                </a:lnTo>
                <a:lnTo>
                  <a:pt x="58395" y="180517"/>
                </a:lnTo>
                <a:lnTo>
                  <a:pt x="31588" y="237587"/>
                </a:lnTo>
                <a:lnTo>
                  <a:pt x="11621" y="299715"/>
                </a:lnTo>
                <a:lnTo>
                  <a:pt x="0" y="360527"/>
                </a:lnTo>
                <a:lnTo>
                  <a:pt x="0" y="2446467"/>
                </a:lnTo>
                <a:lnTo>
                  <a:pt x="11621" y="2508682"/>
                </a:lnTo>
                <a:lnTo>
                  <a:pt x="31588" y="2572025"/>
                </a:lnTo>
                <a:lnTo>
                  <a:pt x="58395" y="2630028"/>
                </a:lnTo>
                <a:lnTo>
                  <a:pt x="91381" y="2681734"/>
                </a:lnTo>
                <a:lnTo>
                  <a:pt x="129886" y="2726185"/>
                </a:lnTo>
                <a:lnTo>
                  <a:pt x="173248" y="2762424"/>
                </a:lnTo>
                <a:lnTo>
                  <a:pt x="220806" y="2789494"/>
                </a:lnTo>
                <a:lnTo>
                  <a:pt x="271899" y="2806438"/>
                </a:lnTo>
                <a:lnTo>
                  <a:pt x="325866" y="2812299"/>
                </a:lnTo>
                <a:lnTo>
                  <a:pt x="353167" y="2810814"/>
                </a:lnTo>
                <a:lnTo>
                  <a:pt x="379832" y="2806438"/>
                </a:lnTo>
                <a:lnTo>
                  <a:pt x="405779" y="2799292"/>
                </a:lnTo>
                <a:lnTo>
                  <a:pt x="430924" y="2789494"/>
                </a:lnTo>
                <a:lnTo>
                  <a:pt x="454677" y="2777423"/>
                </a:lnTo>
                <a:lnTo>
                  <a:pt x="325866" y="2777423"/>
                </a:lnTo>
                <a:lnTo>
                  <a:pt x="300168" y="2776094"/>
                </a:lnTo>
                <a:lnTo>
                  <a:pt x="250713" y="2765748"/>
                </a:lnTo>
                <a:lnTo>
                  <a:pt x="204348" y="2745811"/>
                </a:lnTo>
                <a:lnTo>
                  <a:pt x="161676" y="2717067"/>
                </a:lnTo>
                <a:lnTo>
                  <a:pt x="123296" y="2680301"/>
                </a:lnTo>
                <a:lnTo>
                  <a:pt x="89813" y="2636299"/>
                </a:lnTo>
                <a:lnTo>
                  <a:pt x="61828" y="2585846"/>
                </a:lnTo>
                <a:lnTo>
                  <a:pt x="39942" y="2529729"/>
                </a:lnTo>
                <a:lnTo>
                  <a:pt x="24758" y="2468731"/>
                </a:lnTo>
                <a:lnTo>
                  <a:pt x="16878" y="2403639"/>
                </a:lnTo>
                <a:lnTo>
                  <a:pt x="15864" y="2369803"/>
                </a:lnTo>
                <a:lnTo>
                  <a:pt x="15864" y="435174"/>
                </a:lnTo>
                <a:lnTo>
                  <a:pt x="19867" y="370316"/>
                </a:lnTo>
                <a:lnTo>
                  <a:pt x="31475" y="308734"/>
                </a:lnTo>
                <a:lnTo>
                  <a:pt x="50085" y="251265"/>
                </a:lnTo>
                <a:lnTo>
                  <a:pt x="75096" y="198744"/>
                </a:lnTo>
                <a:lnTo>
                  <a:pt x="105905" y="152009"/>
                </a:lnTo>
                <a:lnTo>
                  <a:pt x="141912" y="111895"/>
                </a:lnTo>
                <a:lnTo>
                  <a:pt x="182513" y="79239"/>
                </a:lnTo>
                <a:lnTo>
                  <a:pt x="227107" y="54879"/>
                </a:lnTo>
                <a:lnTo>
                  <a:pt x="275092" y="39649"/>
                </a:lnTo>
                <a:lnTo>
                  <a:pt x="325866" y="34386"/>
                </a:lnTo>
                <a:lnTo>
                  <a:pt x="454044" y="34386"/>
                </a:lnTo>
                <a:lnTo>
                  <a:pt x="430924" y="22708"/>
                </a:lnTo>
                <a:lnTo>
                  <a:pt x="405779" y="12959"/>
                </a:lnTo>
                <a:lnTo>
                  <a:pt x="379832" y="5842"/>
                </a:lnTo>
                <a:lnTo>
                  <a:pt x="353167" y="1481"/>
                </a:lnTo>
                <a:lnTo>
                  <a:pt x="325866" y="0"/>
                </a:lnTo>
                <a:close/>
              </a:path>
              <a:path w="657225" h="2812415">
                <a:moveTo>
                  <a:pt x="454044" y="34386"/>
                </a:moveTo>
                <a:lnTo>
                  <a:pt x="325866" y="34386"/>
                </a:lnTo>
                <a:lnTo>
                  <a:pt x="350825" y="35719"/>
                </a:lnTo>
                <a:lnTo>
                  <a:pt x="375230" y="39649"/>
                </a:lnTo>
                <a:lnTo>
                  <a:pt x="422063" y="54879"/>
                </a:lnTo>
                <a:lnTo>
                  <a:pt x="465738" y="79239"/>
                </a:lnTo>
                <a:lnTo>
                  <a:pt x="505626" y="111895"/>
                </a:lnTo>
                <a:lnTo>
                  <a:pt x="541100" y="152009"/>
                </a:lnTo>
                <a:lnTo>
                  <a:pt x="571532" y="198744"/>
                </a:lnTo>
                <a:lnTo>
                  <a:pt x="596294" y="251265"/>
                </a:lnTo>
                <a:lnTo>
                  <a:pt x="614759" y="308734"/>
                </a:lnTo>
                <a:lnTo>
                  <a:pt x="626298" y="370316"/>
                </a:lnTo>
                <a:lnTo>
                  <a:pt x="630284" y="435174"/>
                </a:lnTo>
                <a:lnTo>
                  <a:pt x="630284" y="2369803"/>
                </a:lnTo>
                <a:lnTo>
                  <a:pt x="626298" y="2436648"/>
                </a:lnTo>
                <a:lnTo>
                  <a:pt x="614759" y="2499791"/>
                </a:lnTo>
                <a:lnTo>
                  <a:pt x="596294" y="2558447"/>
                </a:lnTo>
                <a:lnTo>
                  <a:pt x="571532" y="2611830"/>
                </a:lnTo>
                <a:lnTo>
                  <a:pt x="541100" y="2659155"/>
                </a:lnTo>
                <a:lnTo>
                  <a:pt x="505626" y="2699637"/>
                </a:lnTo>
                <a:lnTo>
                  <a:pt x="465738" y="2732491"/>
                </a:lnTo>
                <a:lnTo>
                  <a:pt x="422063" y="2756930"/>
                </a:lnTo>
                <a:lnTo>
                  <a:pt x="375230" y="2772169"/>
                </a:lnTo>
                <a:lnTo>
                  <a:pt x="325866" y="2777423"/>
                </a:lnTo>
                <a:lnTo>
                  <a:pt x="454677" y="2777423"/>
                </a:lnTo>
                <a:lnTo>
                  <a:pt x="500728" y="2745391"/>
                </a:lnTo>
                <a:lnTo>
                  <a:pt x="541744" y="2704926"/>
                </a:lnTo>
                <a:lnTo>
                  <a:pt x="577572" y="2656728"/>
                </a:lnTo>
                <a:lnTo>
                  <a:pt x="607551" y="2601754"/>
                </a:lnTo>
                <a:lnTo>
                  <a:pt x="631021" y="2540961"/>
                </a:lnTo>
                <a:lnTo>
                  <a:pt x="647319" y="2475307"/>
                </a:lnTo>
                <a:lnTo>
                  <a:pt x="655785" y="2405748"/>
                </a:lnTo>
                <a:lnTo>
                  <a:pt x="656874" y="2369803"/>
                </a:lnTo>
                <a:lnTo>
                  <a:pt x="656874" y="435174"/>
                </a:lnTo>
                <a:lnTo>
                  <a:pt x="652572" y="365909"/>
                </a:lnTo>
                <a:lnTo>
                  <a:pt x="640107" y="299715"/>
                </a:lnTo>
                <a:lnTo>
                  <a:pt x="620141" y="237587"/>
                </a:lnTo>
                <a:lnTo>
                  <a:pt x="593334" y="180517"/>
                </a:lnTo>
                <a:lnTo>
                  <a:pt x="560348" y="129500"/>
                </a:lnTo>
                <a:lnTo>
                  <a:pt x="521843" y="85531"/>
                </a:lnTo>
                <a:lnTo>
                  <a:pt x="478482" y="49602"/>
                </a:lnTo>
                <a:lnTo>
                  <a:pt x="455186" y="34963"/>
                </a:lnTo>
                <a:lnTo>
                  <a:pt x="454044" y="34386"/>
                </a:lnTo>
                <a:close/>
              </a:path>
            </a:pathLst>
          </a:custGeom>
          <a:solidFill>
            <a:srgbClr val="8984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41671" y="3581784"/>
            <a:ext cx="509905" cy="670560"/>
          </a:xfrm>
          <a:custGeom>
            <a:avLst/>
            <a:gdLst/>
            <a:ahLst/>
            <a:cxnLst/>
            <a:rect l="l" t="t" r="r" b="b"/>
            <a:pathLst>
              <a:path w="509904" h="670560">
                <a:moveTo>
                  <a:pt x="252117" y="0"/>
                </a:moveTo>
                <a:lnTo>
                  <a:pt x="211819" y="4444"/>
                </a:lnTo>
                <a:lnTo>
                  <a:pt x="173371" y="17306"/>
                </a:lnTo>
                <a:lnTo>
                  <a:pt x="137337" y="37878"/>
                </a:lnTo>
                <a:lnTo>
                  <a:pt x="104280" y="65456"/>
                </a:lnTo>
                <a:lnTo>
                  <a:pt x="74763" y="99331"/>
                </a:lnTo>
                <a:lnTo>
                  <a:pt x="49350" y="138798"/>
                </a:lnTo>
                <a:lnTo>
                  <a:pt x="28604" y="183149"/>
                </a:lnTo>
                <a:lnTo>
                  <a:pt x="13088" y="231680"/>
                </a:lnTo>
                <a:lnTo>
                  <a:pt x="3366" y="283682"/>
                </a:lnTo>
                <a:lnTo>
                  <a:pt x="0" y="338449"/>
                </a:lnTo>
                <a:lnTo>
                  <a:pt x="853" y="366161"/>
                </a:lnTo>
                <a:lnTo>
                  <a:pt x="7468" y="419372"/>
                </a:lnTo>
                <a:lnTo>
                  <a:pt x="20157" y="469124"/>
                </a:lnTo>
                <a:lnTo>
                  <a:pt x="38359" y="514803"/>
                </a:lnTo>
                <a:lnTo>
                  <a:pt x="61509" y="555795"/>
                </a:lnTo>
                <a:lnTo>
                  <a:pt x="89044" y="591486"/>
                </a:lnTo>
                <a:lnTo>
                  <a:pt x="120401" y="621261"/>
                </a:lnTo>
                <a:lnTo>
                  <a:pt x="155017" y="644507"/>
                </a:lnTo>
                <a:lnTo>
                  <a:pt x="192328" y="660610"/>
                </a:lnTo>
                <a:lnTo>
                  <a:pt x="231772" y="668955"/>
                </a:lnTo>
                <a:lnTo>
                  <a:pt x="252117" y="670027"/>
                </a:lnTo>
                <a:lnTo>
                  <a:pt x="273194" y="668955"/>
                </a:lnTo>
                <a:lnTo>
                  <a:pt x="313885" y="660610"/>
                </a:lnTo>
                <a:lnTo>
                  <a:pt x="352184" y="644507"/>
                </a:lnTo>
                <a:lnTo>
                  <a:pt x="387557" y="621261"/>
                </a:lnTo>
                <a:lnTo>
                  <a:pt x="419472" y="591486"/>
                </a:lnTo>
                <a:lnTo>
                  <a:pt x="447397" y="555795"/>
                </a:lnTo>
                <a:lnTo>
                  <a:pt x="470797" y="514803"/>
                </a:lnTo>
                <a:lnTo>
                  <a:pt x="489141" y="469124"/>
                </a:lnTo>
                <a:lnTo>
                  <a:pt x="501896" y="419372"/>
                </a:lnTo>
                <a:lnTo>
                  <a:pt x="508528" y="366161"/>
                </a:lnTo>
                <a:lnTo>
                  <a:pt x="509383" y="338449"/>
                </a:lnTo>
                <a:lnTo>
                  <a:pt x="508528" y="310764"/>
                </a:lnTo>
                <a:lnTo>
                  <a:pt x="501896" y="257291"/>
                </a:lnTo>
                <a:lnTo>
                  <a:pt x="489141" y="206936"/>
                </a:lnTo>
                <a:lnTo>
                  <a:pt x="470797" y="160407"/>
                </a:lnTo>
                <a:lnTo>
                  <a:pt x="447397" y="118410"/>
                </a:lnTo>
                <a:lnTo>
                  <a:pt x="419472" y="81650"/>
                </a:lnTo>
                <a:lnTo>
                  <a:pt x="387557" y="50836"/>
                </a:lnTo>
                <a:lnTo>
                  <a:pt x="352184" y="26672"/>
                </a:lnTo>
                <a:lnTo>
                  <a:pt x="313885" y="9867"/>
                </a:lnTo>
                <a:lnTo>
                  <a:pt x="273194" y="1125"/>
                </a:lnTo>
                <a:lnTo>
                  <a:pt x="252117" y="0"/>
                </a:lnTo>
                <a:close/>
              </a:path>
            </a:pathLst>
          </a:custGeom>
          <a:solidFill>
            <a:srgbClr val="574E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21850" y="3872210"/>
            <a:ext cx="549275" cy="97155"/>
          </a:xfrm>
          <a:custGeom>
            <a:avLst/>
            <a:gdLst/>
            <a:ahLst/>
            <a:cxnLst/>
            <a:rect l="l" t="t" r="r" b="b"/>
            <a:pathLst>
              <a:path w="549275" h="97154">
                <a:moveTo>
                  <a:pt x="35684" y="0"/>
                </a:moveTo>
                <a:lnTo>
                  <a:pt x="23242" y="2587"/>
                </a:lnTo>
                <a:lnTo>
                  <a:pt x="12751" y="9847"/>
                </a:lnTo>
                <a:lnTo>
                  <a:pt x="4806" y="21021"/>
                </a:lnTo>
                <a:lnTo>
                  <a:pt x="0" y="35354"/>
                </a:lnTo>
                <a:lnTo>
                  <a:pt x="893" y="54968"/>
                </a:lnTo>
                <a:lnTo>
                  <a:pt x="18711" y="91224"/>
                </a:lnTo>
                <a:lnTo>
                  <a:pt x="513269" y="96606"/>
                </a:lnTo>
                <a:lnTo>
                  <a:pt x="525653" y="94050"/>
                </a:lnTo>
                <a:lnTo>
                  <a:pt x="536105" y="86857"/>
                </a:lnTo>
                <a:lnTo>
                  <a:pt x="544051" y="75740"/>
                </a:lnTo>
                <a:lnTo>
                  <a:pt x="548915" y="61411"/>
                </a:lnTo>
                <a:lnTo>
                  <a:pt x="548070" y="41764"/>
                </a:lnTo>
                <a:lnTo>
                  <a:pt x="530393" y="5447"/>
                </a:lnTo>
                <a:lnTo>
                  <a:pt x="35684" y="0"/>
                </a:lnTo>
                <a:close/>
              </a:path>
            </a:pathLst>
          </a:custGeom>
          <a:solidFill>
            <a:srgbClr val="7973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94506" y="3353672"/>
            <a:ext cx="603700" cy="1589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57534" y="2717919"/>
            <a:ext cx="472504" cy="566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09844" y="2780256"/>
            <a:ext cx="362585" cy="442595"/>
          </a:xfrm>
          <a:custGeom>
            <a:avLst/>
            <a:gdLst/>
            <a:ahLst/>
            <a:cxnLst/>
            <a:rect l="l" t="t" r="r" b="b"/>
            <a:pathLst>
              <a:path w="362584" h="442594">
                <a:moveTo>
                  <a:pt x="288977" y="0"/>
                </a:moveTo>
                <a:lnTo>
                  <a:pt x="66354" y="438"/>
                </a:lnTo>
                <a:lnTo>
                  <a:pt x="22925" y="25435"/>
                </a:lnTo>
                <a:lnTo>
                  <a:pt x="3961" y="64184"/>
                </a:lnTo>
                <a:lnTo>
                  <a:pt x="0" y="96607"/>
                </a:lnTo>
                <a:lnTo>
                  <a:pt x="374" y="354498"/>
                </a:lnTo>
                <a:lnTo>
                  <a:pt x="12283" y="397461"/>
                </a:lnTo>
                <a:lnTo>
                  <a:pt x="38049" y="429754"/>
                </a:lnTo>
                <a:lnTo>
                  <a:pt x="73755" y="442493"/>
                </a:lnTo>
                <a:lnTo>
                  <a:pt x="296594" y="441955"/>
                </a:lnTo>
                <a:lnTo>
                  <a:pt x="330583" y="424617"/>
                </a:lnTo>
                <a:lnTo>
                  <a:pt x="353747" y="389413"/>
                </a:lnTo>
                <a:lnTo>
                  <a:pt x="362308" y="345271"/>
                </a:lnTo>
                <a:lnTo>
                  <a:pt x="362000" y="87260"/>
                </a:lnTo>
                <a:lnTo>
                  <a:pt x="350390" y="42325"/>
                </a:lnTo>
                <a:lnTo>
                  <a:pt x="324774" y="11467"/>
                </a:lnTo>
                <a:lnTo>
                  <a:pt x="288977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09844" y="2780256"/>
            <a:ext cx="362585" cy="442595"/>
          </a:xfrm>
          <a:custGeom>
            <a:avLst/>
            <a:gdLst/>
            <a:ahLst/>
            <a:cxnLst/>
            <a:rect l="l" t="t" r="r" b="b"/>
            <a:pathLst>
              <a:path w="362584" h="442594">
                <a:moveTo>
                  <a:pt x="10344" y="392868"/>
                </a:moveTo>
                <a:lnTo>
                  <a:pt x="31858" y="424460"/>
                </a:lnTo>
                <a:lnTo>
                  <a:pt x="65820" y="441909"/>
                </a:lnTo>
                <a:lnTo>
                  <a:pt x="288975" y="442493"/>
                </a:lnTo>
                <a:lnTo>
                  <a:pt x="301756" y="440961"/>
                </a:lnTo>
                <a:lnTo>
                  <a:pt x="313696" y="436588"/>
                </a:lnTo>
                <a:lnTo>
                  <a:pt x="316133" y="435057"/>
                </a:lnTo>
                <a:lnTo>
                  <a:pt x="73768" y="435057"/>
                </a:lnTo>
                <a:lnTo>
                  <a:pt x="60396" y="434052"/>
                </a:lnTo>
                <a:lnTo>
                  <a:pt x="47631" y="430770"/>
                </a:lnTo>
                <a:lnTo>
                  <a:pt x="36072" y="424808"/>
                </a:lnTo>
                <a:lnTo>
                  <a:pt x="26320" y="415765"/>
                </a:lnTo>
                <a:lnTo>
                  <a:pt x="16913" y="404265"/>
                </a:lnTo>
                <a:lnTo>
                  <a:pt x="10344" y="392868"/>
                </a:lnTo>
                <a:close/>
              </a:path>
              <a:path w="362584" h="442594">
                <a:moveTo>
                  <a:pt x="351466" y="394338"/>
                </a:moveTo>
                <a:lnTo>
                  <a:pt x="350535" y="396340"/>
                </a:lnTo>
                <a:lnTo>
                  <a:pt x="342906" y="406142"/>
                </a:lnTo>
                <a:lnTo>
                  <a:pt x="334403" y="417988"/>
                </a:lnTo>
                <a:lnTo>
                  <a:pt x="324031" y="426352"/>
                </a:lnTo>
                <a:lnTo>
                  <a:pt x="312280" y="431681"/>
                </a:lnTo>
                <a:lnTo>
                  <a:pt x="299640" y="434424"/>
                </a:lnTo>
                <a:lnTo>
                  <a:pt x="73768" y="435057"/>
                </a:lnTo>
                <a:lnTo>
                  <a:pt x="316133" y="435057"/>
                </a:lnTo>
                <a:lnTo>
                  <a:pt x="324654" y="429704"/>
                </a:lnTo>
                <a:lnTo>
                  <a:pt x="334491" y="420640"/>
                </a:lnTo>
                <a:lnTo>
                  <a:pt x="343067" y="409727"/>
                </a:lnTo>
                <a:lnTo>
                  <a:pt x="350242" y="397297"/>
                </a:lnTo>
                <a:lnTo>
                  <a:pt x="351466" y="394338"/>
                </a:lnTo>
                <a:close/>
              </a:path>
              <a:path w="362584" h="442594">
                <a:moveTo>
                  <a:pt x="361838" y="355078"/>
                </a:moveTo>
                <a:lnTo>
                  <a:pt x="359829" y="369209"/>
                </a:lnTo>
                <a:lnTo>
                  <a:pt x="355876" y="383680"/>
                </a:lnTo>
                <a:lnTo>
                  <a:pt x="351466" y="394338"/>
                </a:lnTo>
                <a:lnTo>
                  <a:pt x="356048" y="384491"/>
                </a:lnTo>
                <a:lnTo>
                  <a:pt x="359687" y="371457"/>
                </a:lnTo>
                <a:lnTo>
                  <a:pt x="361693" y="358100"/>
                </a:lnTo>
                <a:lnTo>
                  <a:pt x="361838" y="355078"/>
                </a:lnTo>
                <a:close/>
              </a:path>
              <a:path w="362584" h="442594">
                <a:moveTo>
                  <a:pt x="9622" y="391365"/>
                </a:moveTo>
                <a:lnTo>
                  <a:pt x="9933" y="392156"/>
                </a:lnTo>
                <a:lnTo>
                  <a:pt x="10344" y="392868"/>
                </a:lnTo>
                <a:lnTo>
                  <a:pt x="9622" y="391365"/>
                </a:lnTo>
                <a:close/>
              </a:path>
              <a:path w="362584" h="442594">
                <a:moveTo>
                  <a:pt x="7637" y="386317"/>
                </a:moveTo>
                <a:lnTo>
                  <a:pt x="8616" y="389268"/>
                </a:lnTo>
                <a:lnTo>
                  <a:pt x="9622" y="391365"/>
                </a:lnTo>
                <a:lnTo>
                  <a:pt x="7637" y="386317"/>
                </a:lnTo>
                <a:close/>
              </a:path>
              <a:path w="362584" h="442594">
                <a:moveTo>
                  <a:pt x="1124" y="360919"/>
                </a:moveTo>
                <a:lnTo>
                  <a:pt x="1999" y="367480"/>
                </a:lnTo>
                <a:lnTo>
                  <a:pt x="5067" y="379780"/>
                </a:lnTo>
                <a:lnTo>
                  <a:pt x="7637" y="386317"/>
                </a:lnTo>
                <a:lnTo>
                  <a:pt x="3925" y="375122"/>
                </a:lnTo>
                <a:lnTo>
                  <a:pt x="1124" y="360919"/>
                </a:lnTo>
                <a:close/>
              </a:path>
              <a:path w="362584" h="442594">
                <a:moveTo>
                  <a:pt x="967" y="359736"/>
                </a:moveTo>
                <a:lnTo>
                  <a:pt x="1005" y="360314"/>
                </a:lnTo>
                <a:lnTo>
                  <a:pt x="1124" y="360919"/>
                </a:lnTo>
                <a:lnTo>
                  <a:pt x="967" y="359736"/>
                </a:lnTo>
                <a:close/>
              </a:path>
              <a:path w="362584" h="442594">
                <a:moveTo>
                  <a:pt x="408" y="351330"/>
                </a:moveTo>
                <a:lnTo>
                  <a:pt x="415" y="355599"/>
                </a:lnTo>
                <a:lnTo>
                  <a:pt x="967" y="359736"/>
                </a:lnTo>
                <a:lnTo>
                  <a:pt x="408" y="351330"/>
                </a:lnTo>
                <a:close/>
              </a:path>
              <a:path w="362584" h="442594">
                <a:moveTo>
                  <a:pt x="362285" y="113322"/>
                </a:moveTo>
                <a:lnTo>
                  <a:pt x="361963" y="352466"/>
                </a:lnTo>
                <a:lnTo>
                  <a:pt x="362308" y="345285"/>
                </a:lnTo>
                <a:lnTo>
                  <a:pt x="362285" y="113322"/>
                </a:lnTo>
                <a:close/>
              </a:path>
              <a:path w="362584" h="442594">
                <a:moveTo>
                  <a:pt x="0" y="96607"/>
                </a:moveTo>
                <a:lnTo>
                  <a:pt x="7" y="345285"/>
                </a:lnTo>
                <a:lnTo>
                  <a:pt x="408" y="351330"/>
                </a:lnTo>
                <a:lnTo>
                  <a:pt x="0" y="96607"/>
                </a:lnTo>
                <a:close/>
              </a:path>
              <a:path w="362584" h="442594">
                <a:moveTo>
                  <a:pt x="360" y="86736"/>
                </a:moveTo>
                <a:lnTo>
                  <a:pt x="333" y="86942"/>
                </a:lnTo>
                <a:lnTo>
                  <a:pt x="0" y="96607"/>
                </a:lnTo>
                <a:lnTo>
                  <a:pt x="360" y="86736"/>
                </a:lnTo>
                <a:close/>
              </a:path>
              <a:path w="362584" h="442594">
                <a:moveTo>
                  <a:pt x="354705" y="52831"/>
                </a:moveTo>
                <a:lnTo>
                  <a:pt x="358380" y="64143"/>
                </a:lnTo>
                <a:lnTo>
                  <a:pt x="361302" y="79859"/>
                </a:lnTo>
                <a:lnTo>
                  <a:pt x="362283" y="96237"/>
                </a:lnTo>
                <a:lnTo>
                  <a:pt x="362283" y="93404"/>
                </a:lnTo>
                <a:lnTo>
                  <a:pt x="361611" y="80905"/>
                </a:lnTo>
                <a:lnTo>
                  <a:pt x="359824" y="69056"/>
                </a:lnTo>
                <a:lnTo>
                  <a:pt x="356662" y="57533"/>
                </a:lnTo>
                <a:lnTo>
                  <a:pt x="354705" y="52831"/>
                </a:lnTo>
                <a:close/>
              </a:path>
              <a:path w="362584" h="442594">
                <a:moveTo>
                  <a:pt x="17932" y="32497"/>
                </a:moveTo>
                <a:lnTo>
                  <a:pt x="2147" y="69900"/>
                </a:lnTo>
                <a:lnTo>
                  <a:pt x="360" y="86736"/>
                </a:lnTo>
                <a:lnTo>
                  <a:pt x="2468" y="70781"/>
                </a:lnTo>
                <a:lnTo>
                  <a:pt x="6450" y="55789"/>
                </a:lnTo>
                <a:lnTo>
                  <a:pt x="12135" y="42162"/>
                </a:lnTo>
                <a:lnTo>
                  <a:pt x="17932" y="32497"/>
                </a:lnTo>
                <a:close/>
              </a:path>
              <a:path w="362584" h="442594">
                <a:moveTo>
                  <a:pt x="337277" y="23005"/>
                </a:moveTo>
                <a:lnTo>
                  <a:pt x="345175" y="34162"/>
                </a:lnTo>
                <a:lnTo>
                  <a:pt x="351866" y="46010"/>
                </a:lnTo>
                <a:lnTo>
                  <a:pt x="354705" y="52831"/>
                </a:lnTo>
                <a:lnTo>
                  <a:pt x="353683" y="49686"/>
                </a:lnTo>
                <a:lnTo>
                  <a:pt x="347353" y="36686"/>
                </a:lnTo>
                <a:lnTo>
                  <a:pt x="339531" y="25339"/>
                </a:lnTo>
                <a:lnTo>
                  <a:pt x="337277" y="23005"/>
                </a:lnTo>
                <a:close/>
              </a:path>
              <a:path w="362584" h="442594">
                <a:moveTo>
                  <a:pt x="67026" y="700"/>
                </a:moveTo>
                <a:lnTo>
                  <a:pt x="28020" y="19781"/>
                </a:lnTo>
                <a:lnTo>
                  <a:pt x="17932" y="32497"/>
                </a:lnTo>
                <a:lnTo>
                  <a:pt x="25183" y="23958"/>
                </a:lnTo>
                <a:lnTo>
                  <a:pt x="35525" y="14635"/>
                </a:lnTo>
                <a:lnTo>
                  <a:pt x="46521" y="7406"/>
                </a:lnTo>
                <a:lnTo>
                  <a:pt x="57976" y="2505"/>
                </a:lnTo>
                <a:lnTo>
                  <a:pt x="67026" y="700"/>
                </a:lnTo>
                <a:close/>
              </a:path>
              <a:path w="362584" h="442594">
                <a:moveTo>
                  <a:pt x="334295" y="19918"/>
                </a:moveTo>
                <a:lnTo>
                  <a:pt x="337277" y="23005"/>
                </a:lnTo>
                <a:lnTo>
                  <a:pt x="336329" y="21666"/>
                </a:lnTo>
                <a:lnTo>
                  <a:pt x="334295" y="19918"/>
                </a:lnTo>
                <a:close/>
              </a:path>
              <a:path w="362584" h="442594">
                <a:moveTo>
                  <a:pt x="302665" y="1869"/>
                </a:moveTo>
                <a:lnTo>
                  <a:pt x="315190" y="6500"/>
                </a:lnTo>
                <a:lnTo>
                  <a:pt x="326720" y="13406"/>
                </a:lnTo>
                <a:lnTo>
                  <a:pt x="334295" y="19918"/>
                </a:lnTo>
                <a:lnTo>
                  <a:pt x="330359" y="15841"/>
                </a:lnTo>
                <a:lnTo>
                  <a:pt x="319978" y="8390"/>
                </a:lnTo>
                <a:lnTo>
                  <a:pt x="308530" y="3181"/>
                </a:lnTo>
                <a:lnTo>
                  <a:pt x="302665" y="1869"/>
                </a:lnTo>
                <a:close/>
              </a:path>
              <a:path w="362584" h="442594">
                <a:moveTo>
                  <a:pt x="301911" y="1700"/>
                </a:moveTo>
                <a:lnTo>
                  <a:pt x="302665" y="1869"/>
                </a:lnTo>
                <a:lnTo>
                  <a:pt x="302372" y="1760"/>
                </a:lnTo>
                <a:lnTo>
                  <a:pt x="301911" y="1700"/>
                </a:lnTo>
                <a:close/>
              </a:path>
              <a:path w="362584" h="442594">
                <a:moveTo>
                  <a:pt x="291993" y="404"/>
                </a:moveTo>
                <a:lnTo>
                  <a:pt x="301911" y="1700"/>
                </a:lnTo>
                <a:lnTo>
                  <a:pt x="296156" y="412"/>
                </a:lnTo>
                <a:lnTo>
                  <a:pt x="291993" y="404"/>
                </a:lnTo>
                <a:close/>
              </a:path>
              <a:path w="362584" h="442594">
                <a:moveTo>
                  <a:pt x="72153" y="166"/>
                </a:moveTo>
                <a:lnTo>
                  <a:pt x="69694" y="168"/>
                </a:lnTo>
                <a:lnTo>
                  <a:pt x="67026" y="700"/>
                </a:lnTo>
                <a:lnTo>
                  <a:pt x="72153" y="166"/>
                </a:lnTo>
                <a:close/>
              </a:path>
              <a:path w="362584" h="442594">
                <a:moveTo>
                  <a:pt x="73754" y="0"/>
                </a:moveTo>
                <a:lnTo>
                  <a:pt x="72153" y="166"/>
                </a:lnTo>
                <a:lnTo>
                  <a:pt x="73784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09971" y="2787110"/>
            <a:ext cx="362109" cy="428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409844" y="2787110"/>
            <a:ext cx="362585" cy="428625"/>
          </a:xfrm>
          <a:custGeom>
            <a:avLst/>
            <a:gdLst/>
            <a:ahLst/>
            <a:cxnLst/>
            <a:rect l="l" t="t" r="r" b="b"/>
            <a:pathLst>
              <a:path w="362584" h="428625">
                <a:moveTo>
                  <a:pt x="288966" y="0"/>
                </a:moveTo>
                <a:lnTo>
                  <a:pt x="63513" y="626"/>
                </a:lnTo>
                <a:lnTo>
                  <a:pt x="19933" y="28979"/>
                </a:lnTo>
                <a:lnTo>
                  <a:pt x="4151" y="64004"/>
                </a:lnTo>
                <a:lnTo>
                  <a:pt x="0" y="89785"/>
                </a:lnTo>
                <a:lnTo>
                  <a:pt x="613" y="347620"/>
                </a:lnTo>
                <a:lnTo>
                  <a:pt x="12647" y="384208"/>
                </a:lnTo>
                <a:lnTo>
                  <a:pt x="38359" y="414917"/>
                </a:lnTo>
                <a:lnTo>
                  <a:pt x="73786" y="428203"/>
                </a:lnTo>
                <a:lnTo>
                  <a:pt x="288983" y="428203"/>
                </a:lnTo>
                <a:lnTo>
                  <a:pt x="332067" y="408503"/>
                </a:lnTo>
                <a:lnTo>
                  <a:pt x="358272" y="364594"/>
                </a:lnTo>
                <a:lnTo>
                  <a:pt x="362307" y="338417"/>
                </a:lnTo>
                <a:lnTo>
                  <a:pt x="361552" y="79545"/>
                </a:lnTo>
                <a:lnTo>
                  <a:pt x="349699" y="43299"/>
                </a:lnTo>
                <a:lnTo>
                  <a:pt x="324472" y="10393"/>
                </a:lnTo>
                <a:lnTo>
                  <a:pt x="288966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07786" y="2782505"/>
            <a:ext cx="69943" cy="4393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404700" y="2784053"/>
            <a:ext cx="71242" cy="437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409844" y="2780256"/>
            <a:ext cx="362585" cy="442595"/>
          </a:xfrm>
          <a:custGeom>
            <a:avLst/>
            <a:gdLst/>
            <a:ahLst/>
            <a:cxnLst/>
            <a:rect l="l" t="t" r="r" b="b"/>
            <a:pathLst>
              <a:path w="362584" h="442594">
                <a:moveTo>
                  <a:pt x="69058" y="441928"/>
                </a:moveTo>
                <a:lnTo>
                  <a:pt x="73786" y="442493"/>
                </a:lnTo>
                <a:lnTo>
                  <a:pt x="288983" y="442493"/>
                </a:lnTo>
                <a:lnTo>
                  <a:pt x="69058" y="441928"/>
                </a:lnTo>
                <a:close/>
              </a:path>
              <a:path w="362584" h="442594">
                <a:moveTo>
                  <a:pt x="299202" y="441268"/>
                </a:moveTo>
                <a:lnTo>
                  <a:pt x="288975" y="442493"/>
                </a:lnTo>
                <a:lnTo>
                  <a:pt x="296594" y="441955"/>
                </a:lnTo>
                <a:lnTo>
                  <a:pt x="299202" y="441268"/>
                </a:lnTo>
                <a:close/>
              </a:path>
              <a:path w="362584" h="442594">
                <a:moveTo>
                  <a:pt x="63399" y="441253"/>
                </a:moveTo>
                <a:lnTo>
                  <a:pt x="65894" y="441920"/>
                </a:lnTo>
                <a:lnTo>
                  <a:pt x="69058" y="441928"/>
                </a:lnTo>
                <a:lnTo>
                  <a:pt x="63399" y="441253"/>
                </a:lnTo>
                <a:close/>
              </a:path>
              <a:path w="362584" h="442594">
                <a:moveTo>
                  <a:pt x="305336" y="439650"/>
                </a:moveTo>
                <a:lnTo>
                  <a:pt x="299202" y="441268"/>
                </a:lnTo>
                <a:lnTo>
                  <a:pt x="301756" y="440961"/>
                </a:lnTo>
                <a:lnTo>
                  <a:pt x="305336" y="439650"/>
                </a:lnTo>
                <a:close/>
              </a:path>
              <a:path w="362584" h="442594">
                <a:moveTo>
                  <a:pt x="57361" y="439637"/>
                </a:moveTo>
                <a:lnTo>
                  <a:pt x="61014" y="440968"/>
                </a:lnTo>
                <a:lnTo>
                  <a:pt x="63399" y="441253"/>
                </a:lnTo>
                <a:lnTo>
                  <a:pt x="57361" y="439637"/>
                </a:lnTo>
                <a:close/>
              </a:path>
              <a:path w="362584" h="442594">
                <a:moveTo>
                  <a:pt x="311304" y="437464"/>
                </a:moveTo>
                <a:lnTo>
                  <a:pt x="305336" y="439650"/>
                </a:lnTo>
                <a:lnTo>
                  <a:pt x="308893" y="438712"/>
                </a:lnTo>
                <a:lnTo>
                  <a:pt x="311304" y="437464"/>
                </a:lnTo>
                <a:close/>
              </a:path>
              <a:path w="362584" h="442594">
                <a:moveTo>
                  <a:pt x="51281" y="437423"/>
                </a:moveTo>
                <a:lnTo>
                  <a:pt x="53611" y="438634"/>
                </a:lnTo>
                <a:lnTo>
                  <a:pt x="57361" y="439637"/>
                </a:lnTo>
                <a:lnTo>
                  <a:pt x="51281" y="437423"/>
                </a:lnTo>
                <a:close/>
              </a:path>
              <a:path w="362584" h="442594">
                <a:moveTo>
                  <a:pt x="316972" y="434530"/>
                </a:moveTo>
                <a:lnTo>
                  <a:pt x="311304" y="437464"/>
                </a:lnTo>
                <a:lnTo>
                  <a:pt x="313696" y="436588"/>
                </a:lnTo>
                <a:lnTo>
                  <a:pt x="316972" y="434530"/>
                </a:lnTo>
                <a:close/>
              </a:path>
              <a:path w="362584" h="442594">
                <a:moveTo>
                  <a:pt x="45725" y="434535"/>
                </a:moveTo>
                <a:lnTo>
                  <a:pt x="49059" y="436614"/>
                </a:lnTo>
                <a:lnTo>
                  <a:pt x="51281" y="437423"/>
                </a:lnTo>
                <a:lnTo>
                  <a:pt x="45725" y="434535"/>
                </a:lnTo>
                <a:close/>
              </a:path>
              <a:path w="362584" h="442594">
                <a:moveTo>
                  <a:pt x="40119" y="431039"/>
                </a:moveTo>
                <a:lnTo>
                  <a:pt x="42230" y="432718"/>
                </a:lnTo>
                <a:lnTo>
                  <a:pt x="45725" y="434535"/>
                </a:lnTo>
                <a:lnTo>
                  <a:pt x="40119" y="431039"/>
                </a:lnTo>
                <a:close/>
              </a:path>
              <a:path w="362584" h="442594">
                <a:moveTo>
                  <a:pt x="322446" y="431091"/>
                </a:moveTo>
                <a:lnTo>
                  <a:pt x="316972" y="434530"/>
                </a:lnTo>
                <a:lnTo>
                  <a:pt x="320269" y="432823"/>
                </a:lnTo>
                <a:lnTo>
                  <a:pt x="322446" y="431091"/>
                </a:lnTo>
                <a:close/>
              </a:path>
              <a:path w="362584" h="442594">
                <a:moveTo>
                  <a:pt x="327592" y="426997"/>
                </a:moveTo>
                <a:lnTo>
                  <a:pt x="322446" y="431091"/>
                </a:lnTo>
                <a:lnTo>
                  <a:pt x="324654" y="429704"/>
                </a:lnTo>
                <a:lnTo>
                  <a:pt x="327592" y="426997"/>
                </a:lnTo>
                <a:close/>
              </a:path>
              <a:path w="362584" h="442594">
                <a:moveTo>
                  <a:pt x="35066" y="427021"/>
                </a:moveTo>
                <a:lnTo>
                  <a:pt x="38064" y="429758"/>
                </a:lnTo>
                <a:lnTo>
                  <a:pt x="40119" y="431039"/>
                </a:lnTo>
                <a:lnTo>
                  <a:pt x="35066" y="427021"/>
                </a:lnTo>
                <a:close/>
              </a:path>
              <a:path w="362584" h="442594">
                <a:moveTo>
                  <a:pt x="30047" y="422440"/>
                </a:moveTo>
                <a:lnTo>
                  <a:pt x="31896" y="424501"/>
                </a:lnTo>
                <a:lnTo>
                  <a:pt x="35066" y="427021"/>
                </a:lnTo>
                <a:lnTo>
                  <a:pt x="30047" y="422440"/>
                </a:lnTo>
                <a:close/>
              </a:path>
              <a:path w="362584" h="442594">
                <a:moveTo>
                  <a:pt x="332491" y="422482"/>
                </a:moveTo>
                <a:lnTo>
                  <a:pt x="327592" y="426997"/>
                </a:lnTo>
                <a:lnTo>
                  <a:pt x="330583" y="424617"/>
                </a:lnTo>
                <a:lnTo>
                  <a:pt x="332491" y="422482"/>
                </a:lnTo>
                <a:close/>
              </a:path>
              <a:path w="362584" h="442594">
                <a:moveTo>
                  <a:pt x="337053" y="417380"/>
                </a:moveTo>
                <a:lnTo>
                  <a:pt x="332491" y="422482"/>
                </a:lnTo>
                <a:lnTo>
                  <a:pt x="334491" y="420640"/>
                </a:lnTo>
                <a:lnTo>
                  <a:pt x="337053" y="417380"/>
                </a:lnTo>
                <a:close/>
              </a:path>
              <a:path w="362584" h="442594">
                <a:moveTo>
                  <a:pt x="25543" y="417419"/>
                </a:moveTo>
                <a:lnTo>
                  <a:pt x="28174" y="420730"/>
                </a:lnTo>
                <a:lnTo>
                  <a:pt x="30047" y="422440"/>
                </a:lnTo>
                <a:lnTo>
                  <a:pt x="25543" y="417419"/>
                </a:lnTo>
                <a:close/>
              </a:path>
              <a:path w="362584" h="442594">
                <a:moveTo>
                  <a:pt x="21200" y="411955"/>
                </a:moveTo>
                <a:lnTo>
                  <a:pt x="22754" y="414310"/>
                </a:lnTo>
                <a:lnTo>
                  <a:pt x="25543" y="417419"/>
                </a:lnTo>
                <a:lnTo>
                  <a:pt x="21200" y="411955"/>
                </a:lnTo>
                <a:close/>
              </a:path>
              <a:path w="362584" h="442594">
                <a:moveTo>
                  <a:pt x="341303" y="411971"/>
                </a:moveTo>
                <a:lnTo>
                  <a:pt x="337053" y="417380"/>
                </a:lnTo>
                <a:lnTo>
                  <a:pt x="339693" y="414427"/>
                </a:lnTo>
                <a:lnTo>
                  <a:pt x="341303" y="411971"/>
                </a:lnTo>
                <a:close/>
              </a:path>
              <a:path w="362584" h="442594">
                <a:moveTo>
                  <a:pt x="345212" y="406011"/>
                </a:moveTo>
                <a:lnTo>
                  <a:pt x="341303" y="411971"/>
                </a:lnTo>
                <a:lnTo>
                  <a:pt x="343067" y="409727"/>
                </a:lnTo>
                <a:lnTo>
                  <a:pt x="345212" y="406011"/>
                </a:lnTo>
                <a:close/>
              </a:path>
              <a:path w="362584" h="442594">
                <a:moveTo>
                  <a:pt x="17314" y="406062"/>
                </a:moveTo>
                <a:lnTo>
                  <a:pt x="19535" y="409859"/>
                </a:lnTo>
                <a:lnTo>
                  <a:pt x="21200" y="411955"/>
                </a:lnTo>
                <a:lnTo>
                  <a:pt x="17314" y="406062"/>
                </a:lnTo>
                <a:close/>
              </a:path>
              <a:path w="362584" h="442594">
                <a:moveTo>
                  <a:pt x="13712" y="399904"/>
                </a:moveTo>
                <a:lnTo>
                  <a:pt x="14949" y="402476"/>
                </a:lnTo>
                <a:lnTo>
                  <a:pt x="17314" y="406062"/>
                </a:lnTo>
                <a:lnTo>
                  <a:pt x="13712" y="399904"/>
                </a:lnTo>
                <a:close/>
              </a:path>
              <a:path w="362584" h="442594">
                <a:moveTo>
                  <a:pt x="348748" y="399885"/>
                </a:moveTo>
                <a:lnTo>
                  <a:pt x="345212" y="406011"/>
                </a:lnTo>
                <a:lnTo>
                  <a:pt x="347461" y="402581"/>
                </a:lnTo>
                <a:lnTo>
                  <a:pt x="348748" y="399885"/>
                </a:lnTo>
                <a:close/>
              </a:path>
              <a:path w="362584" h="442594">
                <a:moveTo>
                  <a:pt x="10533" y="393292"/>
                </a:moveTo>
                <a:lnTo>
                  <a:pt x="12290" y="397473"/>
                </a:lnTo>
                <a:lnTo>
                  <a:pt x="13712" y="399904"/>
                </a:lnTo>
                <a:lnTo>
                  <a:pt x="10533" y="393292"/>
                </a:lnTo>
                <a:close/>
              </a:path>
              <a:path w="362584" h="442594">
                <a:moveTo>
                  <a:pt x="351926" y="393227"/>
                </a:moveTo>
                <a:lnTo>
                  <a:pt x="348748" y="399885"/>
                </a:lnTo>
                <a:lnTo>
                  <a:pt x="350242" y="397297"/>
                </a:lnTo>
                <a:lnTo>
                  <a:pt x="351926" y="393227"/>
                </a:lnTo>
                <a:close/>
              </a:path>
              <a:path w="362584" h="442594">
                <a:moveTo>
                  <a:pt x="7722" y="386605"/>
                </a:moveTo>
                <a:lnTo>
                  <a:pt x="8668" y="389413"/>
                </a:lnTo>
                <a:lnTo>
                  <a:pt x="10533" y="393292"/>
                </a:lnTo>
                <a:lnTo>
                  <a:pt x="7722" y="386605"/>
                </a:lnTo>
                <a:close/>
              </a:path>
              <a:path w="362584" h="442594">
                <a:moveTo>
                  <a:pt x="354691" y="386545"/>
                </a:moveTo>
                <a:lnTo>
                  <a:pt x="351926" y="393227"/>
                </a:lnTo>
                <a:lnTo>
                  <a:pt x="353775" y="389326"/>
                </a:lnTo>
                <a:lnTo>
                  <a:pt x="354691" y="386545"/>
                </a:lnTo>
                <a:close/>
              </a:path>
              <a:path w="362584" h="442594">
                <a:moveTo>
                  <a:pt x="5347" y="379453"/>
                </a:moveTo>
                <a:lnTo>
                  <a:pt x="6586" y="383902"/>
                </a:lnTo>
                <a:lnTo>
                  <a:pt x="7722" y="386605"/>
                </a:lnTo>
                <a:lnTo>
                  <a:pt x="5347" y="379453"/>
                </a:lnTo>
                <a:close/>
              </a:path>
              <a:path w="362584" h="442594">
                <a:moveTo>
                  <a:pt x="357054" y="379366"/>
                </a:moveTo>
                <a:lnTo>
                  <a:pt x="354691" y="386545"/>
                </a:lnTo>
                <a:lnTo>
                  <a:pt x="355876" y="383680"/>
                </a:lnTo>
                <a:lnTo>
                  <a:pt x="357054" y="379366"/>
                </a:lnTo>
                <a:close/>
              </a:path>
              <a:path w="362584" h="442594">
                <a:moveTo>
                  <a:pt x="3373" y="372370"/>
                </a:moveTo>
                <a:lnTo>
                  <a:pt x="3951" y="375251"/>
                </a:lnTo>
                <a:lnTo>
                  <a:pt x="5347" y="379453"/>
                </a:lnTo>
                <a:lnTo>
                  <a:pt x="3373" y="372370"/>
                </a:lnTo>
                <a:close/>
              </a:path>
              <a:path w="362584" h="442594">
                <a:moveTo>
                  <a:pt x="358992" y="372271"/>
                </a:moveTo>
                <a:lnTo>
                  <a:pt x="357054" y="379366"/>
                </a:lnTo>
                <a:lnTo>
                  <a:pt x="358421" y="375190"/>
                </a:lnTo>
                <a:lnTo>
                  <a:pt x="358992" y="372271"/>
                </a:lnTo>
                <a:close/>
              </a:path>
              <a:path w="362584" h="442594">
                <a:moveTo>
                  <a:pt x="1895" y="364889"/>
                </a:moveTo>
                <a:lnTo>
                  <a:pt x="2566" y="369474"/>
                </a:lnTo>
                <a:lnTo>
                  <a:pt x="3373" y="372370"/>
                </a:lnTo>
                <a:lnTo>
                  <a:pt x="1895" y="364889"/>
                </a:lnTo>
                <a:close/>
              </a:path>
              <a:path w="362584" h="442594">
                <a:moveTo>
                  <a:pt x="360460" y="364772"/>
                </a:moveTo>
                <a:lnTo>
                  <a:pt x="358992" y="372271"/>
                </a:lnTo>
                <a:lnTo>
                  <a:pt x="359829" y="369209"/>
                </a:lnTo>
                <a:lnTo>
                  <a:pt x="360460" y="364772"/>
                </a:lnTo>
                <a:close/>
              </a:path>
              <a:path w="362584" h="442594">
                <a:moveTo>
                  <a:pt x="815" y="357518"/>
                </a:moveTo>
                <a:lnTo>
                  <a:pt x="1013" y="360427"/>
                </a:lnTo>
                <a:lnTo>
                  <a:pt x="1895" y="364889"/>
                </a:lnTo>
                <a:lnTo>
                  <a:pt x="815" y="357518"/>
                </a:lnTo>
                <a:close/>
              </a:path>
              <a:path w="362584" h="442594">
                <a:moveTo>
                  <a:pt x="361510" y="357381"/>
                </a:moveTo>
                <a:lnTo>
                  <a:pt x="360460" y="364772"/>
                </a:lnTo>
                <a:lnTo>
                  <a:pt x="361312" y="360395"/>
                </a:lnTo>
                <a:lnTo>
                  <a:pt x="361510" y="357381"/>
                </a:lnTo>
                <a:close/>
              </a:path>
              <a:path w="362584" h="442594">
                <a:moveTo>
                  <a:pt x="370" y="350840"/>
                </a:moveTo>
                <a:lnTo>
                  <a:pt x="376" y="354519"/>
                </a:lnTo>
                <a:lnTo>
                  <a:pt x="815" y="357518"/>
                </a:lnTo>
                <a:lnTo>
                  <a:pt x="370" y="350840"/>
                </a:lnTo>
                <a:close/>
              </a:path>
              <a:path w="362584" h="442594">
                <a:moveTo>
                  <a:pt x="361966" y="350463"/>
                </a:moveTo>
                <a:lnTo>
                  <a:pt x="361510" y="357381"/>
                </a:lnTo>
                <a:lnTo>
                  <a:pt x="361917" y="354519"/>
                </a:lnTo>
                <a:lnTo>
                  <a:pt x="361966" y="350463"/>
                </a:lnTo>
                <a:close/>
              </a:path>
              <a:path w="362584" h="442594">
                <a:moveTo>
                  <a:pt x="170" y="213332"/>
                </a:moveTo>
                <a:lnTo>
                  <a:pt x="0" y="345271"/>
                </a:lnTo>
                <a:lnTo>
                  <a:pt x="370" y="350840"/>
                </a:lnTo>
                <a:lnTo>
                  <a:pt x="170" y="213332"/>
                </a:lnTo>
                <a:close/>
              </a:path>
              <a:path w="362584" h="442594">
                <a:moveTo>
                  <a:pt x="362150" y="213379"/>
                </a:moveTo>
                <a:lnTo>
                  <a:pt x="361966" y="350463"/>
                </a:lnTo>
                <a:lnTo>
                  <a:pt x="362308" y="345271"/>
                </a:lnTo>
                <a:lnTo>
                  <a:pt x="362150" y="213379"/>
                </a:lnTo>
                <a:close/>
              </a:path>
              <a:path w="362584" h="442594">
                <a:moveTo>
                  <a:pt x="362005" y="91592"/>
                </a:moveTo>
                <a:lnTo>
                  <a:pt x="362150" y="213379"/>
                </a:lnTo>
                <a:lnTo>
                  <a:pt x="362308" y="96639"/>
                </a:lnTo>
                <a:lnTo>
                  <a:pt x="362005" y="91592"/>
                </a:lnTo>
                <a:close/>
              </a:path>
              <a:path w="362584" h="442594">
                <a:moveTo>
                  <a:pt x="327" y="91231"/>
                </a:moveTo>
                <a:lnTo>
                  <a:pt x="0" y="96639"/>
                </a:lnTo>
                <a:lnTo>
                  <a:pt x="170" y="213332"/>
                </a:lnTo>
                <a:lnTo>
                  <a:pt x="327" y="91231"/>
                </a:lnTo>
                <a:close/>
              </a:path>
              <a:path w="362584" h="442594">
                <a:moveTo>
                  <a:pt x="361522" y="83531"/>
                </a:moveTo>
                <a:lnTo>
                  <a:pt x="362005" y="91592"/>
                </a:lnTo>
                <a:lnTo>
                  <a:pt x="361960" y="86946"/>
                </a:lnTo>
                <a:lnTo>
                  <a:pt x="361522" y="83531"/>
                </a:lnTo>
                <a:close/>
              </a:path>
              <a:path w="362584" h="442594">
                <a:moveTo>
                  <a:pt x="802" y="83392"/>
                </a:moveTo>
                <a:lnTo>
                  <a:pt x="333" y="86946"/>
                </a:lnTo>
                <a:lnTo>
                  <a:pt x="327" y="91231"/>
                </a:lnTo>
                <a:lnTo>
                  <a:pt x="802" y="83392"/>
                </a:lnTo>
                <a:close/>
              </a:path>
              <a:path w="362584" h="442594">
                <a:moveTo>
                  <a:pt x="360495" y="75520"/>
                </a:moveTo>
                <a:lnTo>
                  <a:pt x="361522" y="83531"/>
                </a:lnTo>
                <a:lnTo>
                  <a:pt x="361302" y="79859"/>
                </a:lnTo>
                <a:lnTo>
                  <a:pt x="360495" y="75520"/>
                </a:lnTo>
                <a:close/>
              </a:path>
              <a:path w="362584" h="442594">
                <a:moveTo>
                  <a:pt x="1857" y="75406"/>
                </a:moveTo>
                <a:lnTo>
                  <a:pt x="1014" y="79894"/>
                </a:lnTo>
                <a:lnTo>
                  <a:pt x="802" y="83392"/>
                </a:lnTo>
                <a:lnTo>
                  <a:pt x="1857" y="75406"/>
                </a:lnTo>
                <a:close/>
              </a:path>
              <a:path w="362584" h="442594">
                <a:moveTo>
                  <a:pt x="359019" y="67576"/>
                </a:moveTo>
                <a:lnTo>
                  <a:pt x="360495" y="75520"/>
                </a:lnTo>
                <a:lnTo>
                  <a:pt x="359922" y="71046"/>
                </a:lnTo>
                <a:lnTo>
                  <a:pt x="359019" y="67576"/>
                </a:lnTo>
                <a:close/>
              </a:path>
              <a:path w="362584" h="442594">
                <a:moveTo>
                  <a:pt x="3345" y="67478"/>
                </a:moveTo>
                <a:lnTo>
                  <a:pt x="2467" y="70785"/>
                </a:lnTo>
                <a:lnTo>
                  <a:pt x="1857" y="75406"/>
                </a:lnTo>
                <a:lnTo>
                  <a:pt x="3345" y="67478"/>
                </a:lnTo>
                <a:close/>
              </a:path>
              <a:path w="362584" h="442594">
                <a:moveTo>
                  <a:pt x="357092" y="60177"/>
                </a:moveTo>
                <a:lnTo>
                  <a:pt x="359019" y="67576"/>
                </a:lnTo>
                <a:lnTo>
                  <a:pt x="358380" y="64143"/>
                </a:lnTo>
                <a:lnTo>
                  <a:pt x="357092" y="60177"/>
                </a:lnTo>
                <a:close/>
              </a:path>
              <a:path w="362584" h="442594">
                <a:moveTo>
                  <a:pt x="5304" y="60105"/>
                </a:moveTo>
                <a:lnTo>
                  <a:pt x="3960" y="64207"/>
                </a:lnTo>
                <a:lnTo>
                  <a:pt x="3345" y="67478"/>
                </a:lnTo>
                <a:lnTo>
                  <a:pt x="5304" y="60105"/>
                </a:lnTo>
                <a:close/>
              </a:path>
              <a:path w="362584" h="442594">
                <a:moveTo>
                  <a:pt x="354714" y="52858"/>
                </a:moveTo>
                <a:lnTo>
                  <a:pt x="357092" y="60177"/>
                </a:lnTo>
                <a:lnTo>
                  <a:pt x="356005" y="56002"/>
                </a:lnTo>
                <a:lnTo>
                  <a:pt x="354714" y="52858"/>
                </a:lnTo>
                <a:close/>
              </a:path>
              <a:path w="362584" h="442594">
                <a:moveTo>
                  <a:pt x="7699" y="52795"/>
                </a:moveTo>
                <a:lnTo>
                  <a:pt x="6449" y="55792"/>
                </a:lnTo>
                <a:lnTo>
                  <a:pt x="5304" y="60105"/>
                </a:lnTo>
                <a:lnTo>
                  <a:pt x="7699" y="52795"/>
                </a:lnTo>
                <a:close/>
              </a:path>
              <a:path w="362584" h="442594">
                <a:moveTo>
                  <a:pt x="351951" y="46128"/>
                </a:moveTo>
                <a:lnTo>
                  <a:pt x="354714" y="52858"/>
                </a:lnTo>
                <a:lnTo>
                  <a:pt x="353683" y="49686"/>
                </a:lnTo>
                <a:lnTo>
                  <a:pt x="351951" y="46128"/>
                </a:lnTo>
                <a:close/>
              </a:path>
              <a:path w="362584" h="442594">
                <a:moveTo>
                  <a:pt x="10494" y="46094"/>
                </a:moveTo>
                <a:lnTo>
                  <a:pt x="8690" y="49773"/>
                </a:lnTo>
                <a:lnTo>
                  <a:pt x="7699" y="52795"/>
                </a:lnTo>
                <a:lnTo>
                  <a:pt x="10494" y="46094"/>
                </a:lnTo>
                <a:close/>
              </a:path>
              <a:path w="362584" h="442594">
                <a:moveTo>
                  <a:pt x="348753" y="39562"/>
                </a:moveTo>
                <a:lnTo>
                  <a:pt x="351951" y="46128"/>
                </a:lnTo>
                <a:lnTo>
                  <a:pt x="350390" y="42325"/>
                </a:lnTo>
                <a:lnTo>
                  <a:pt x="348753" y="39562"/>
                </a:lnTo>
                <a:close/>
              </a:path>
              <a:path w="362584" h="442594">
                <a:moveTo>
                  <a:pt x="13714" y="39528"/>
                </a:moveTo>
                <a:lnTo>
                  <a:pt x="12133" y="42164"/>
                </a:lnTo>
                <a:lnTo>
                  <a:pt x="10494" y="46094"/>
                </a:lnTo>
                <a:lnTo>
                  <a:pt x="13714" y="39528"/>
                </a:lnTo>
                <a:close/>
              </a:path>
              <a:path w="362584" h="442594">
                <a:moveTo>
                  <a:pt x="345212" y="33580"/>
                </a:moveTo>
                <a:lnTo>
                  <a:pt x="348753" y="39562"/>
                </a:lnTo>
                <a:lnTo>
                  <a:pt x="347353" y="36686"/>
                </a:lnTo>
                <a:lnTo>
                  <a:pt x="345212" y="33580"/>
                </a:lnTo>
                <a:close/>
              </a:path>
              <a:path w="362584" h="442594">
                <a:moveTo>
                  <a:pt x="17283" y="33577"/>
                </a:moveTo>
                <a:lnTo>
                  <a:pt x="15057" y="36789"/>
                </a:lnTo>
                <a:lnTo>
                  <a:pt x="13714" y="39528"/>
                </a:lnTo>
                <a:lnTo>
                  <a:pt x="17283" y="33577"/>
                </a:lnTo>
                <a:close/>
              </a:path>
              <a:path w="362584" h="442594">
                <a:moveTo>
                  <a:pt x="341278" y="27873"/>
                </a:moveTo>
                <a:lnTo>
                  <a:pt x="345212" y="33580"/>
                </a:lnTo>
                <a:lnTo>
                  <a:pt x="343218" y="30213"/>
                </a:lnTo>
                <a:lnTo>
                  <a:pt x="341278" y="27873"/>
                </a:lnTo>
                <a:close/>
              </a:path>
              <a:path w="362584" h="442594">
                <a:moveTo>
                  <a:pt x="21244" y="27862"/>
                </a:moveTo>
                <a:lnTo>
                  <a:pt x="19372" y="30095"/>
                </a:lnTo>
                <a:lnTo>
                  <a:pt x="17283" y="33577"/>
                </a:lnTo>
                <a:lnTo>
                  <a:pt x="21244" y="27862"/>
                </a:lnTo>
                <a:close/>
              </a:path>
              <a:path w="362584" h="442594">
                <a:moveTo>
                  <a:pt x="337018" y="22736"/>
                </a:moveTo>
                <a:lnTo>
                  <a:pt x="341278" y="27873"/>
                </a:lnTo>
                <a:lnTo>
                  <a:pt x="339531" y="25339"/>
                </a:lnTo>
                <a:lnTo>
                  <a:pt x="337018" y="22736"/>
                </a:lnTo>
                <a:close/>
              </a:path>
              <a:path w="362584" h="442594">
                <a:moveTo>
                  <a:pt x="25523" y="22759"/>
                </a:moveTo>
                <a:lnTo>
                  <a:pt x="22916" y="25449"/>
                </a:lnTo>
                <a:lnTo>
                  <a:pt x="21244" y="27862"/>
                </a:lnTo>
                <a:lnTo>
                  <a:pt x="25523" y="22759"/>
                </a:lnTo>
                <a:close/>
              </a:path>
              <a:path w="362584" h="442594">
                <a:moveTo>
                  <a:pt x="30145" y="17988"/>
                </a:moveTo>
                <a:lnTo>
                  <a:pt x="28018" y="19783"/>
                </a:lnTo>
                <a:lnTo>
                  <a:pt x="25523" y="22759"/>
                </a:lnTo>
                <a:lnTo>
                  <a:pt x="30145" y="17988"/>
                </a:lnTo>
                <a:close/>
              </a:path>
              <a:path w="362584" h="442594">
                <a:moveTo>
                  <a:pt x="332426" y="17982"/>
                </a:moveTo>
                <a:lnTo>
                  <a:pt x="337018" y="22736"/>
                </a:lnTo>
                <a:lnTo>
                  <a:pt x="334633" y="19861"/>
                </a:lnTo>
                <a:lnTo>
                  <a:pt x="332426" y="17982"/>
                </a:lnTo>
                <a:close/>
              </a:path>
              <a:path w="362584" h="442594">
                <a:moveTo>
                  <a:pt x="35065" y="13836"/>
                </a:moveTo>
                <a:lnTo>
                  <a:pt x="32120" y="15949"/>
                </a:lnTo>
                <a:lnTo>
                  <a:pt x="30145" y="17988"/>
                </a:lnTo>
                <a:lnTo>
                  <a:pt x="35065" y="13836"/>
                </a:lnTo>
                <a:close/>
              </a:path>
              <a:path w="362584" h="442594">
                <a:moveTo>
                  <a:pt x="327513" y="13798"/>
                </a:moveTo>
                <a:lnTo>
                  <a:pt x="332426" y="17982"/>
                </a:lnTo>
                <a:lnTo>
                  <a:pt x="330359" y="15841"/>
                </a:lnTo>
                <a:lnTo>
                  <a:pt x="327513" y="13798"/>
                </a:lnTo>
                <a:close/>
              </a:path>
              <a:path w="362584" h="442594">
                <a:moveTo>
                  <a:pt x="40274" y="10097"/>
                </a:moveTo>
                <a:lnTo>
                  <a:pt x="37926" y="11421"/>
                </a:lnTo>
                <a:lnTo>
                  <a:pt x="35065" y="13836"/>
                </a:lnTo>
                <a:lnTo>
                  <a:pt x="40274" y="10097"/>
                </a:lnTo>
                <a:close/>
              </a:path>
              <a:path w="362584" h="442594">
                <a:moveTo>
                  <a:pt x="322335" y="10082"/>
                </a:moveTo>
                <a:lnTo>
                  <a:pt x="327513" y="13798"/>
                </a:lnTo>
                <a:lnTo>
                  <a:pt x="324774" y="11467"/>
                </a:lnTo>
                <a:lnTo>
                  <a:pt x="322335" y="10082"/>
                </a:lnTo>
                <a:close/>
              </a:path>
              <a:path w="362584" h="442594">
                <a:moveTo>
                  <a:pt x="45759" y="7004"/>
                </a:moveTo>
                <a:lnTo>
                  <a:pt x="42521" y="8484"/>
                </a:lnTo>
                <a:lnTo>
                  <a:pt x="40274" y="10097"/>
                </a:lnTo>
                <a:lnTo>
                  <a:pt x="45759" y="7004"/>
                </a:lnTo>
                <a:close/>
              </a:path>
              <a:path w="362584" h="442594">
                <a:moveTo>
                  <a:pt x="316842" y="6963"/>
                </a:moveTo>
                <a:lnTo>
                  <a:pt x="322335" y="10082"/>
                </a:lnTo>
                <a:lnTo>
                  <a:pt x="319978" y="8390"/>
                </a:lnTo>
                <a:lnTo>
                  <a:pt x="316842" y="6963"/>
                </a:lnTo>
                <a:close/>
              </a:path>
              <a:path w="362584" h="442594">
                <a:moveTo>
                  <a:pt x="51486" y="4386"/>
                </a:moveTo>
                <a:lnTo>
                  <a:pt x="48910" y="5227"/>
                </a:lnTo>
                <a:lnTo>
                  <a:pt x="45759" y="7004"/>
                </a:lnTo>
                <a:lnTo>
                  <a:pt x="51486" y="4386"/>
                </a:lnTo>
                <a:close/>
              </a:path>
              <a:path w="362584" h="442594">
                <a:moveTo>
                  <a:pt x="311141" y="4369"/>
                </a:moveTo>
                <a:lnTo>
                  <a:pt x="316842" y="6963"/>
                </a:lnTo>
                <a:lnTo>
                  <a:pt x="313784" y="5227"/>
                </a:lnTo>
                <a:lnTo>
                  <a:pt x="311141" y="4369"/>
                </a:lnTo>
                <a:close/>
              </a:path>
              <a:path w="362584" h="442594">
                <a:moveTo>
                  <a:pt x="57461" y="2457"/>
                </a:moveTo>
                <a:lnTo>
                  <a:pt x="53973" y="3250"/>
                </a:lnTo>
                <a:lnTo>
                  <a:pt x="51486" y="4386"/>
                </a:lnTo>
                <a:lnTo>
                  <a:pt x="57461" y="2457"/>
                </a:lnTo>
                <a:close/>
              </a:path>
              <a:path w="362584" h="442594">
                <a:moveTo>
                  <a:pt x="305149" y="2425"/>
                </a:moveTo>
                <a:lnTo>
                  <a:pt x="311141" y="4369"/>
                </a:lnTo>
                <a:lnTo>
                  <a:pt x="308530" y="3181"/>
                </a:lnTo>
                <a:lnTo>
                  <a:pt x="305149" y="2425"/>
                </a:lnTo>
                <a:close/>
              </a:path>
              <a:path w="362584" h="442594">
                <a:moveTo>
                  <a:pt x="63637" y="1053"/>
                </a:moveTo>
                <a:lnTo>
                  <a:pt x="60921" y="1339"/>
                </a:lnTo>
                <a:lnTo>
                  <a:pt x="57461" y="2457"/>
                </a:lnTo>
                <a:lnTo>
                  <a:pt x="63637" y="1053"/>
                </a:lnTo>
                <a:close/>
              </a:path>
              <a:path w="362584" h="442594">
                <a:moveTo>
                  <a:pt x="298983" y="1045"/>
                </a:moveTo>
                <a:lnTo>
                  <a:pt x="305149" y="2425"/>
                </a:lnTo>
                <a:lnTo>
                  <a:pt x="301752" y="1334"/>
                </a:lnTo>
                <a:lnTo>
                  <a:pt x="298983" y="1045"/>
                </a:lnTo>
                <a:close/>
              </a:path>
              <a:path w="362584" h="442594">
                <a:moveTo>
                  <a:pt x="69575" y="434"/>
                </a:moveTo>
                <a:lnTo>
                  <a:pt x="66329" y="441"/>
                </a:lnTo>
                <a:lnTo>
                  <a:pt x="63637" y="1053"/>
                </a:lnTo>
                <a:lnTo>
                  <a:pt x="69575" y="434"/>
                </a:lnTo>
                <a:close/>
              </a:path>
              <a:path w="362584" h="442594">
                <a:moveTo>
                  <a:pt x="292866" y="406"/>
                </a:moveTo>
                <a:lnTo>
                  <a:pt x="298983" y="1045"/>
                </a:lnTo>
                <a:lnTo>
                  <a:pt x="296156" y="412"/>
                </a:lnTo>
                <a:lnTo>
                  <a:pt x="292866" y="406"/>
                </a:lnTo>
                <a:close/>
              </a:path>
              <a:path w="362584" h="442594">
                <a:moveTo>
                  <a:pt x="73748" y="0"/>
                </a:moveTo>
                <a:lnTo>
                  <a:pt x="69575" y="434"/>
                </a:lnTo>
                <a:lnTo>
                  <a:pt x="73755" y="0"/>
                </a:lnTo>
                <a:close/>
              </a:path>
            </a:pathLst>
          </a:custGeom>
          <a:solidFill>
            <a:srgbClr val="CCCB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409844" y="2780256"/>
            <a:ext cx="362585" cy="442595"/>
          </a:xfrm>
          <a:custGeom>
            <a:avLst/>
            <a:gdLst/>
            <a:ahLst/>
            <a:cxnLst/>
            <a:rect l="l" t="t" r="r" b="b"/>
            <a:pathLst>
              <a:path w="362584" h="442594">
                <a:moveTo>
                  <a:pt x="69058" y="441928"/>
                </a:moveTo>
                <a:lnTo>
                  <a:pt x="73786" y="442493"/>
                </a:lnTo>
                <a:lnTo>
                  <a:pt x="288983" y="442493"/>
                </a:lnTo>
                <a:lnTo>
                  <a:pt x="69058" y="441928"/>
                </a:lnTo>
                <a:close/>
              </a:path>
              <a:path w="362584" h="442594">
                <a:moveTo>
                  <a:pt x="299202" y="441268"/>
                </a:moveTo>
                <a:lnTo>
                  <a:pt x="288975" y="442493"/>
                </a:lnTo>
                <a:lnTo>
                  <a:pt x="296594" y="441955"/>
                </a:lnTo>
                <a:lnTo>
                  <a:pt x="299202" y="441268"/>
                </a:lnTo>
                <a:close/>
              </a:path>
              <a:path w="362584" h="442594">
                <a:moveTo>
                  <a:pt x="63399" y="441253"/>
                </a:moveTo>
                <a:lnTo>
                  <a:pt x="65894" y="441920"/>
                </a:lnTo>
                <a:lnTo>
                  <a:pt x="69058" y="441928"/>
                </a:lnTo>
                <a:lnTo>
                  <a:pt x="63399" y="441253"/>
                </a:lnTo>
                <a:close/>
              </a:path>
              <a:path w="362584" h="442594">
                <a:moveTo>
                  <a:pt x="305336" y="439650"/>
                </a:moveTo>
                <a:lnTo>
                  <a:pt x="299202" y="441268"/>
                </a:lnTo>
                <a:lnTo>
                  <a:pt x="301756" y="440961"/>
                </a:lnTo>
                <a:lnTo>
                  <a:pt x="305336" y="439650"/>
                </a:lnTo>
                <a:close/>
              </a:path>
              <a:path w="362584" h="442594">
                <a:moveTo>
                  <a:pt x="57361" y="439637"/>
                </a:moveTo>
                <a:lnTo>
                  <a:pt x="61014" y="440968"/>
                </a:lnTo>
                <a:lnTo>
                  <a:pt x="63399" y="441253"/>
                </a:lnTo>
                <a:lnTo>
                  <a:pt x="57361" y="439637"/>
                </a:lnTo>
                <a:close/>
              </a:path>
              <a:path w="362584" h="442594">
                <a:moveTo>
                  <a:pt x="311304" y="437464"/>
                </a:moveTo>
                <a:lnTo>
                  <a:pt x="305336" y="439650"/>
                </a:lnTo>
                <a:lnTo>
                  <a:pt x="308893" y="438712"/>
                </a:lnTo>
                <a:lnTo>
                  <a:pt x="311304" y="437464"/>
                </a:lnTo>
                <a:close/>
              </a:path>
              <a:path w="362584" h="442594">
                <a:moveTo>
                  <a:pt x="51281" y="437423"/>
                </a:moveTo>
                <a:lnTo>
                  <a:pt x="53611" y="438634"/>
                </a:lnTo>
                <a:lnTo>
                  <a:pt x="57361" y="439637"/>
                </a:lnTo>
                <a:lnTo>
                  <a:pt x="51281" y="437423"/>
                </a:lnTo>
                <a:close/>
              </a:path>
              <a:path w="362584" h="442594">
                <a:moveTo>
                  <a:pt x="316972" y="434530"/>
                </a:moveTo>
                <a:lnTo>
                  <a:pt x="311304" y="437464"/>
                </a:lnTo>
                <a:lnTo>
                  <a:pt x="313696" y="436588"/>
                </a:lnTo>
                <a:lnTo>
                  <a:pt x="316972" y="434530"/>
                </a:lnTo>
                <a:close/>
              </a:path>
              <a:path w="362584" h="442594">
                <a:moveTo>
                  <a:pt x="45725" y="434535"/>
                </a:moveTo>
                <a:lnTo>
                  <a:pt x="49059" y="436614"/>
                </a:lnTo>
                <a:lnTo>
                  <a:pt x="51281" y="437423"/>
                </a:lnTo>
                <a:lnTo>
                  <a:pt x="45725" y="434535"/>
                </a:lnTo>
                <a:close/>
              </a:path>
              <a:path w="362584" h="442594">
                <a:moveTo>
                  <a:pt x="40119" y="431039"/>
                </a:moveTo>
                <a:lnTo>
                  <a:pt x="42230" y="432718"/>
                </a:lnTo>
                <a:lnTo>
                  <a:pt x="45725" y="434535"/>
                </a:lnTo>
                <a:lnTo>
                  <a:pt x="40119" y="431039"/>
                </a:lnTo>
                <a:close/>
              </a:path>
              <a:path w="362584" h="442594">
                <a:moveTo>
                  <a:pt x="322446" y="431091"/>
                </a:moveTo>
                <a:lnTo>
                  <a:pt x="316972" y="434530"/>
                </a:lnTo>
                <a:lnTo>
                  <a:pt x="320269" y="432823"/>
                </a:lnTo>
                <a:lnTo>
                  <a:pt x="322446" y="431091"/>
                </a:lnTo>
                <a:close/>
              </a:path>
              <a:path w="362584" h="442594">
                <a:moveTo>
                  <a:pt x="327592" y="426997"/>
                </a:moveTo>
                <a:lnTo>
                  <a:pt x="322446" y="431091"/>
                </a:lnTo>
                <a:lnTo>
                  <a:pt x="324654" y="429704"/>
                </a:lnTo>
                <a:lnTo>
                  <a:pt x="327592" y="426997"/>
                </a:lnTo>
                <a:close/>
              </a:path>
              <a:path w="362584" h="442594">
                <a:moveTo>
                  <a:pt x="35066" y="427021"/>
                </a:moveTo>
                <a:lnTo>
                  <a:pt x="38064" y="429758"/>
                </a:lnTo>
                <a:lnTo>
                  <a:pt x="40119" y="431039"/>
                </a:lnTo>
                <a:lnTo>
                  <a:pt x="35066" y="427021"/>
                </a:lnTo>
                <a:close/>
              </a:path>
              <a:path w="362584" h="442594">
                <a:moveTo>
                  <a:pt x="30047" y="422440"/>
                </a:moveTo>
                <a:lnTo>
                  <a:pt x="31896" y="424501"/>
                </a:lnTo>
                <a:lnTo>
                  <a:pt x="35066" y="427021"/>
                </a:lnTo>
                <a:lnTo>
                  <a:pt x="30047" y="422440"/>
                </a:lnTo>
                <a:close/>
              </a:path>
              <a:path w="362584" h="442594">
                <a:moveTo>
                  <a:pt x="332491" y="422482"/>
                </a:moveTo>
                <a:lnTo>
                  <a:pt x="327592" y="426997"/>
                </a:lnTo>
                <a:lnTo>
                  <a:pt x="330583" y="424617"/>
                </a:lnTo>
                <a:lnTo>
                  <a:pt x="332491" y="422482"/>
                </a:lnTo>
                <a:close/>
              </a:path>
              <a:path w="362584" h="442594">
                <a:moveTo>
                  <a:pt x="337053" y="417380"/>
                </a:moveTo>
                <a:lnTo>
                  <a:pt x="332491" y="422482"/>
                </a:lnTo>
                <a:lnTo>
                  <a:pt x="334491" y="420640"/>
                </a:lnTo>
                <a:lnTo>
                  <a:pt x="337053" y="417380"/>
                </a:lnTo>
                <a:close/>
              </a:path>
              <a:path w="362584" h="442594">
                <a:moveTo>
                  <a:pt x="25543" y="417419"/>
                </a:moveTo>
                <a:lnTo>
                  <a:pt x="28174" y="420730"/>
                </a:lnTo>
                <a:lnTo>
                  <a:pt x="30047" y="422440"/>
                </a:lnTo>
                <a:lnTo>
                  <a:pt x="25543" y="417419"/>
                </a:lnTo>
                <a:close/>
              </a:path>
              <a:path w="362584" h="442594">
                <a:moveTo>
                  <a:pt x="21200" y="411955"/>
                </a:moveTo>
                <a:lnTo>
                  <a:pt x="22754" y="414310"/>
                </a:lnTo>
                <a:lnTo>
                  <a:pt x="25543" y="417419"/>
                </a:lnTo>
                <a:lnTo>
                  <a:pt x="21200" y="411955"/>
                </a:lnTo>
                <a:close/>
              </a:path>
              <a:path w="362584" h="442594">
                <a:moveTo>
                  <a:pt x="341303" y="411971"/>
                </a:moveTo>
                <a:lnTo>
                  <a:pt x="337053" y="417380"/>
                </a:lnTo>
                <a:lnTo>
                  <a:pt x="339693" y="414427"/>
                </a:lnTo>
                <a:lnTo>
                  <a:pt x="341303" y="411971"/>
                </a:lnTo>
                <a:close/>
              </a:path>
              <a:path w="362584" h="442594">
                <a:moveTo>
                  <a:pt x="345212" y="406011"/>
                </a:moveTo>
                <a:lnTo>
                  <a:pt x="341303" y="411971"/>
                </a:lnTo>
                <a:lnTo>
                  <a:pt x="343067" y="409727"/>
                </a:lnTo>
                <a:lnTo>
                  <a:pt x="345212" y="406011"/>
                </a:lnTo>
                <a:close/>
              </a:path>
              <a:path w="362584" h="442594">
                <a:moveTo>
                  <a:pt x="17314" y="406062"/>
                </a:moveTo>
                <a:lnTo>
                  <a:pt x="19535" y="409859"/>
                </a:lnTo>
                <a:lnTo>
                  <a:pt x="21200" y="411955"/>
                </a:lnTo>
                <a:lnTo>
                  <a:pt x="17314" y="406062"/>
                </a:lnTo>
                <a:close/>
              </a:path>
              <a:path w="362584" h="442594">
                <a:moveTo>
                  <a:pt x="13712" y="399904"/>
                </a:moveTo>
                <a:lnTo>
                  <a:pt x="14949" y="402476"/>
                </a:lnTo>
                <a:lnTo>
                  <a:pt x="17314" y="406062"/>
                </a:lnTo>
                <a:lnTo>
                  <a:pt x="13712" y="399904"/>
                </a:lnTo>
                <a:close/>
              </a:path>
              <a:path w="362584" h="442594">
                <a:moveTo>
                  <a:pt x="348748" y="399885"/>
                </a:moveTo>
                <a:lnTo>
                  <a:pt x="345212" y="406011"/>
                </a:lnTo>
                <a:lnTo>
                  <a:pt x="347461" y="402581"/>
                </a:lnTo>
                <a:lnTo>
                  <a:pt x="348748" y="399885"/>
                </a:lnTo>
                <a:close/>
              </a:path>
              <a:path w="362584" h="442594">
                <a:moveTo>
                  <a:pt x="10533" y="393292"/>
                </a:moveTo>
                <a:lnTo>
                  <a:pt x="12290" y="397473"/>
                </a:lnTo>
                <a:lnTo>
                  <a:pt x="13712" y="399904"/>
                </a:lnTo>
                <a:lnTo>
                  <a:pt x="10533" y="393292"/>
                </a:lnTo>
                <a:close/>
              </a:path>
              <a:path w="362584" h="442594">
                <a:moveTo>
                  <a:pt x="351926" y="393227"/>
                </a:moveTo>
                <a:lnTo>
                  <a:pt x="348748" y="399885"/>
                </a:lnTo>
                <a:lnTo>
                  <a:pt x="350242" y="397297"/>
                </a:lnTo>
                <a:lnTo>
                  <a:pt x="351926" y="393227"/>
                </a:lnTo>
                <a:close/>
              </a:path>
              <a:path w="362584" h="442594">
                <a:moveTo>
                  <a:pt x="7722" y="386605"/>
                </a:moveTo>
                <a:lnTo>
                  <a:pt x="8668" y="389413"/>
                </a:lnTo>
                <a:lnTo>
                  <a:pt x="10533" y="393292"/>
                </a:lnTo>
                <a:lnTo>
                  <a:pt x="7722" y="386605"/>
                </a:lnTo>
                <a:close/>
              </a:path>
              <a:path w="362584" h="442594">
                <a:moveTo>
                  <a:pt x="354691" y="386545"/>
                </a:moveTo>
                <a:lnTo>
                  <a:pt x="351926" y="393227"/>
                </a:lnTo>
                <a:lnTo>
                  <a:pt x="353775" y="389326"/>
                </a:lnTo>
                <a:lnTo>
                  <a:pt x="354691" y="386545"/>
                </a:lnTo>
                <a:close/>
              </a:path>
              <a:path w="362584" h="442594">
                <a:moveTo>
                  <a:pt x="5347" y="379453"/>
                </a:moveTo>
                <a:lnTo>
                  <a:pt x="6586" y="383902"/>
                </a:lnTo>
                <a:lnTo>
                  <a:pt x="7722" y="386605"/>
                </a:lnTo>
                <a:lnTo>
                  <a:pt x="5347" y="379453"/>
                </a:lnTo>
                <a:close/>
              </a:path>
              <a:path w="362584" h="442594">
                <a:moveTo>
                  <a:pt x="357054" y="379366"/>
                </a:moveTo>
                <a:lnTo>
                  <a:pt x="354691" y="386545"/>
                </a:lnTo>
                <a:lnTo>
                  <a:pt x="355876" y="383680"/>
                </a:lnTo>
                <a:lnTo>
                  <a:pt x="357054" y="379366"/>
                </a:lnTo>
                <a:close/>
              </a:path>
              <a:path w="362584" h="442594">
                <a:moveTo>
                  <a:pt x="3373" y="372370"/>
                </a:moveTo>
                <a:lnTo>
                  <a:pt x="3951" y="375251"/>
                </a:lnTo>
                <a:lnTo>
                  <a:pt x="5347" y="379453"/>
                </a:lnTo>
                <a:lnTo>
                  <a:pt x="3373" y="372370"/>
                </a:lnTo>
                <a:close/>
              </a:path>
              <a:path w="362584" h="442594">
                <a:moveTo>
                  <a:pt x="358992" y="372271"/>
                </a:moveTo>
                <a:lnTo>
                  <a:pt x="357054" y="379366"/>
                </a:lnTo>
                <a:lnTo>
                  <a:pt x="358421" y="375190"/>
                </a:lnTo>
                <a:lnTo>
                  <a:pt x="358992" y="372271"/>
                </a:lnTo>
                <a:close/>
              </a:path>
              <a:path w="362584" h="442594">
                <a:moveTo>
                  <a:pt x="1895" y="364889"/>
                </a:moveTo>
                <a:lnTo>
                  <a:pt x="2566" y="369474"/>
                </a:lnTo>
                <a:lnTo>
                  <a:pt x="3373" y="372370"/>
                </a:lnTo>
                <a:lnTo>
                  <a:pt x="1895" y="364889"/>
                </a:lnTo>
                <a:close/>
              </a:path>
              <a:path w="362584" h="442594">
                <a:moveTo>
                  <a:pt x="360460" y="364772"/>
                </a:moveTo>
                <a:lnTo>
                  <a:pt x="358992" y="372271"/>
                </a:lnTo>
                <a:lnTo>
                  <a:pt x="359829" y="369209"/>
                </a:lnTo>
                <a:lnTo>
                  <a:pt x="360460" y="364772"/>
                </a:lnTo>
                <a:close/>
              </a:path>
              <a:path w="362584" h="442594">
                <a:moveTo>
                  <a:pt x="815" y="357518"/>
                </a:moveTo>
                <a:lnTo>
                  <a:pt x="1013" y="360427"/>
                </a:lnTo>
                <a:lnTo>
                  <a:pt x="1895" y="364889"/>
                </a:lnTo>
                <a:lnTo>
                  <a:pt x="815" y="357518"/>
                </a:lnTo>
                <a:close/>
              </a:path>
              <a:path w="362584" h="442594">
                <a:moveTo>
                  <a:pt x="361510" y="357381"/>
                </a:moveTo>
                <a:lnTo>
                  <a:pt x="360460" y="364772"/>
                </a:lnTo>
                <a:lnTo>
                  <a:pt x="361312" y="360395"/>
                </a:lnTo>
                <a:lnTo>
                  <a:pt x="361510" y="357381"/>
                </a:lnTo>
                <a:close/>
              </a:path>
              <a:path w="362584" h="442594">
                <a:moveTo>
                  <a:pt x="370" y="350840"/>
                </a:moveTo>
                <a:lnTo>
                  <a:pt x="376" y="354519"/>
                </a:lnTo>
                <a:lnTo>
                  <a:pt x="815" y="357518"/>
                </a:lnTo>
                <a:lnTo>
                  <a:pt x="370" y="350840"/>
                </a:lnTo>
                <a:close/>
              </a:path>
              <a:path w="362584" h="442594">
                <a:moveTo>
                  <a:pt x="361966" y="350463"/>
                </a:moveTo>
                <a:lnTo>
                  <a:pt x="361510" y="357381"/>
                </a:lnTo>
                <a:lnTo>
                  <a:pt x="361917" y="354519"/>
                </a:lnTo>
                <a:lnTo>
                  <a:pt x="361966" y="350463"/>
                </a:lnTo>
                <a:close/>
              </a:path>
              <a:path w="362584" h="442594">
                <a:moveTo>
                  <a:pt x="170" y="213332"/>
                </a:moveTo>
                <a:lnTo>
                  <a:pt x="0" y="345271"/>
                </a:lnTo>
                <a:lnTo>
                  <a:pt x="370" y="350840"/>
                </a:lnTo>
                <a:lnTo>
                  <a:pt x="170" y="213332"/>
                </a:lnTo>
                <a:close/>
              </a:path>
              <a:path w="362584" h="442594">
                <a:moveTo>
                  <a:pt x="362150" y="213379"/>
                </a:moveTo>
                <a:lnTo>
                  <a:pt x="361966" y="350463"/>
                </a:lnTo>
                <a:lnTo>
                  <a:pt x="362308" y="345271"/>
                </a:lnTo>
                <a:lnTo>
                  <a:pt x="362150" y="213379"/>
                </a:lnTo>
                <a:close/>
              </a:path>
              <a:path w="362584" h="442594">
                <a:moveTo>
                  <a:pt x="362005" y="91592"/>
                </a:moveTo>
                <a:lnTo>
                  <a:pt x="362150" y="213379"/>
                </a:lnTo>
                <a:lnTo>
                  <a:pt x="362308" y="96639"/>
                </a:lnTo>
                <a:lnTo>
                  <a:pt x="362005" y="91592"/>
                </a:lnTo>
                <a:close/>
              </a:path>
              <a:path w="362584" h="442594">
                <a:moveTo>
                  <a:pt x="327" y="91231"/>
                </a:moveTo>
                <a:lnTo>
                  <a:pt x="0" y="96639"/>
                </a:lnTo>
                <a:lnTo>
                  <a:pt x="170" y="213332"/>
                </a:lnTo>
                <a:lnTo>
                  <a:pt x="327" y="91231"/>
                </a:lnTo>
                <a:close/>
              </a:path>
              <a:path w="362584" h="442594">
                <a:moveTo>
                  <a:pt x="361522" y="83531"/>
                </a:moveTo>
                <a:lnTo>
                  <a:pt x="362005" y="91592"/>
                </a:lnTo>
                <a:lnTo>
                  <a:pt x="361960" y="86946"/>
                </a:lnTo>
                <a:lnTo>
                  <a:pt x="361522" y="83531"/>
                </a:lnTo>
                <a:close/>
              </a:path>
              <a:path w="362584" h="442594">
                <a:moveTo>
                  <a:pt x="802" y="83392"/>
                </a:moveTo>
                <a:lnTo>
                  <a:pt x="333" y="86946"/>
                </a:lnTo>
                <a:lnTo>
                  <a:pt x="327" y="91231"/>
                </a:lnTo>
                <a:lnTo>
                  <a:pt x="802" y="83392"/>
                </a:lnTo>
                <a:close/>
              </a:path>
              <a:path w="362584" h="442594">
                <a:moveTo>
                  <a:pt x="360495" y="75520"/>
                </a:moveTo>
                <a:lnTo>
                  <a:pt x="361522" y="83531"/>
                </a:lnTo>
                <a:lnTo>
                  <a:pt x="361302" y="79859"/>
                </a:lnTo>
                <a:lnTo>
                  <a:pt x="360495" y="75520"/>
                </a:lnTo>
                <a:close/>
              </a:path>
              <a:path w="362584" h="442594">
                <a:moveTo>
                  <a:pt x="1857" y="75406"/>
                </a:moveTo>
                <a:lnTo>
                  <a:pt x="1014" y="79894"/>
                </a:lnTo>
                <a:lnTo>
                  <a:pt x="802" y="83392"/>
                </a:lnTo>
                <a:lnTo>
                  <a:pt x="1857" y="75406"/>
                </a:lnTo>
                <a:close/>
              </a:path>
              <a:path w="362584" h="442594">
                <a:moveTo>
                  <a:pt x="359019" y="67576"/>
                </a:moveTo>
                <a:lnTo>
                  <a:pt x="360495" y="75520"/>
                </a:lnTo>
                <a:lnTo>
                  <a:pt x="359922" y="71046"/>
                </a:lnTo>
                <a:lnTo>
                  <a:pt x="359019" y="67576"/>
                </a:lnTo>
                <a:close/>
              </a:path>
              <a:path w="362584" h="442594">
                <a:moveTo>
                  <a:pt x="3345" y="67478"/>
                </a:moveTo>
                <a:lnTo>
                  <a:pt x="2467" y="70785"/>
                </a:lnTo>
                <a:lnTo>
                  <a:pt x="1857" y="75406"/>
                </a:lnTo>
                <a:lnTo>
                  <a:pt x="3345" y="67478"/>
                </a:lnTo>
                <a:close/>
              </a:path>
              <a:path w="362584" h="442594">
                <a:moveTo>
                  <a:pt x="357092" y="60177"/>
                </a:moveTo>
                <a:lnTo>
                  <a:pt x="359019" y="67576"/>
                </a:lnTo>
                <a:lnTo>
                  <a:pt x="358380" y="64143"/>
                </a:lnTo>
                <a:lnTo>
                  <a:pt x="357092" y="60177"/>
                </a:lnTo>
                <a:close/>
              </a:path>
              <a:path w="362584" h="442594">
                <a:moveTo>
                  <a:pt x="5304" y="60105"/>
                </a:moveTo>
                <a:lnTo>
                  <a:pt x="3960" y="64207"/>
                </a:lnTo>
                <a:lnTo>
                  <a:pt x="3345" y="67478"/>
                </a:lnTo>
                <a:lnTo>
                  <a:pt x="5304" y="60105"/>
                </a:lnTo>
                <a:close/>
              </a:path>
              <a:path w="362584" h="442594">
                <a:moveTo>
                  <a:pt x="354714" y="52858"/>
                </a:moveTo>
                <a:lnTo>
                  <a:pt x="357092" y="60177"/>
                </a:lnTo>
                <a:lnTo>
                  <a:pt x="356005" y="56002"/>
                </a:lnTo>
                <a:lnTo>
                  <a:pt x="354714" y="52858"/>
                </a:lnTo>
                <a:close/>
              </a:path>
              <a:path w="362584" h="442594">
                <a:moveTo>
                  <a:pt x="7699" y="52795"/>
                </a:moveTo>
                <a:lnTo>
                  <a:pt x="6449" y="55792"/>
                </a:lnTo>
                <a:lnTo>
                  <a:pt x="5304" y="60105"/>
                </a:lnTo>
                <a:lnTo>
                  <a:pt x="7699" y="52795"/>
                </a:lnTo>
                <a:close/>
              </a:path>
              <a:path w="362584" h="442594">
                <a:moveTo>
                  <a:pt x="351951" y="46128"/>
                </a:moveTo>
                <a:lnTo>
                  <a:pt x="354714" y="52858"/>
                </a:lnTo>
                <a:lnTo>
                  <a:pt x="353683" y="49686"/>
                </a:lnTo>
                <a:lnTo>
                  <a:pt x="351951" y="46128"/>
                </a:lnTo>
                <a:close/>
              </a:path>
              <a:path w="362584" h="442594">
                <a:moveTo>
                  <a:pt x="10494" y="46094"/>
                </a:moveTo>
                <a:lnTo>
                  <a:pt x="8690" y="49773"/>
                </a:lnTo>
                <a:lnTo>
                  <a:pt x="7699" y="52795"/>
                </a:lnTo>
                <a:lnTo>
                  <a:pt x="10494" y="46094"/>
                </a:lnTo>
                <a:close/>
              </a:path>
              <a:path w="362584" h="442594">
                <a:moveTo>
                  <a:pt x="348753" y="39562"/>
                </a:moveTo>
                <a:lnTo>
                  <a:pt x="351951" y="46128"/>
                </a:lnTo>
                <a:lnTo>
                  <a:pt x="350390" y="42325"/>
                </a:lnTo>
                <a:lnTo>
                  <a:pt x="348753" y="39562"/>
                </a:lnTo>
                <a:close/>
              </a:path>
              <a:path w="362584" h="442594">
                <a:moveTo>
                  <a:pt x="13714" y="39528"/>
                </a:moveTo>
                <a:lnTo>
                  <a:pt x="12133" y="42164"/>
                </a:lnTo>
                <a:lnTo>
                  <a:pt x="10494" y="46094"/>
                </a:lnTo>
                <a:lnTo>
                  <a:pt x="13714" y="39528"/>
                </a:lnTo>
                <a:close/>
              </a:path>
              <a:path w="362584" h="442594">
                <a:moveTo>
                  <a:pt x="345212" y="33580"/>
                </a:moveTo>
                <a:lnTo>
                  <a:pt x="348753" y="39562"/>
                </a:lnTo>
                <a:lnTo>
                  <a:pt x="347353" y="36686"/>
                </a:lnTo>
                <a:lnTo>
                  <a:pt x="345212" y="33580"/>
                </a:lnTo>
                <a:close/>
              </a:path>
              <a:path w="362584" h="442594">
                <a:moveTo>
                  <a:pt x="17283" y="33577"/>
                </a:moveTo>
                <a:lnTo>
                  <a:pt x="15057" y="36789"/>
                </a:lnTo>
                <a:lnTo>
                  <a:pt x="13714" y="39528"/>
                </a:lnTo>
                <a:lnTo>
                  <a:pt x="17283" y="33577"/>
                </a:lnTo>
                <a:close/>
              </a:path>
              <a:path w="362584" h="442594">
                <a:moveTo>
                  <a:pt x="341278" y="27873"/>
                </a:moveTo>
                <a:lnTo>
                  <a:pt x="345212" y="33580"/>
                </a:lnTo>
                <a:lnTo>
                  <a:pt x="343218" y="30213"/>
                </a:lnTo>
                <a:lnTo>
                  <a:pt x="341278" y="27873"/>
                </a:lnTo>
                <a:close/>
              </a:path>
              <a:path w="362584" h="442594">
                <a:moveTo>
                  <a:pt x="21244" y="27862"/>
                </a:moveTo>
                <a:lnTo>
                  <a:pt x="19372" y="30095"/>
                </a:lnTo>
                <a:lnTo>
                  <a:pt x="17283" y="33577"/>
                </a:lnTo>
                <a:lnTo>
                  <a:pt x="21244" y="27862"/>
                </a:lnTo>
                <a:close/>
              </a:path>
              <a:path w="362584" h="442594">
                <a:moveTo>
                  <a:pt x="337018" y="22736"/>
                </a:moveTo>
                <a:lnTo>
                  <a:pt x="341278" y="27873"/>
                </a:lnTo>
                <a:lnTo>
                  <a:pt x="339531" y="25339"/>
                </a:lnTo>
                <a:lnTo>
                  <a:pt x="337018" y="22736"/>
                </a:lnTo>
                <a:close/>
              </a:path>
              <a:path w="362584" h="442594">
                <a:moveTo>
                  <a:pt x="25523" y="22759"/>
                </a:moveTo>
                <a:lnTo>
                  <a:pt x="22916" y="25449"/>
                </a:lnTo>
                <a:lnTo>
                  <a:pt x="21244" y="27862"/>
                </a:lnTo>
                <a:lnTo>
                  <a:pt x="25523" y="22759"/>
                </a:lnTo>
                <a:close/>
              </a:path>
              <a:path w="362584" h="442594">
                <a:moveTo>
                  <a:pt x="30145" y="17988"/>
                </a:moveTo>
                <a:lnTo>
                  <a:pt x="28018" y="19783"/>
                </a:lnTo>
                <a:lnTo>
                  <a:pt x="25523" y="22759"/>
                </a:lnTo>
                <a:lnTo>
                  <a:pt x="30145" y="17988"/>
                </a:lnTo>
                <a:close/>
              </a:path>
              <a:path w="362584" h="442594">
                <a:moveTo>
                  <a:pt x="332426" y="17982"/>
                </a:moveTo>
                <a:lnTo>
                  <a:pt x="337018" y="22736"/>
                </a:lnTo>
                <a:lnTo>
                  <a:pt x="334633" y="19861"/>
                </a:lnTo>
                <a:lnTo>
                  <a:pt x="332426" y="17982"/>
                </a:lnTo>
                <a:close/>
              </a:path>
              <a:path w="362584" h="442594">
                <a:moveTo>
                  <a:pt x="35065" y="13836"/>
                </a:moveTo>
                <a:lnTo>
                  <a:pt x="32120" y="15949"/>
                </a:lnTo>
                <a:lnTo>
                  <a:pt x="30145" y="17988"/>
                </a:lnTo>
                <a:lnTo>
                  <a:pt x="35065" y="13836"/>
                </a:lnTo>
                <a:close/>
              </a:path>
              <a:path w="362584" h="442594">
                <a:moveTo>
                  <a:pt x="327513" y="13798"/>
                </a:moveTo>
                <a:lnTo>
                  <a:pt x="332426" y="17982"/>
                </a:lnTo>
                <a:lnTo>
                  <a:pt x="330359" y="15841"/>
                </a:lnTo>
                <a:lnTo>
                  <a:pt x="327513" y="13798"/>
                </a:lnTo>
                <a:close/>
              </a:path>
              <a:path w="362584" h="442594">
                <a:moveTo>
                  <a:pt x="40274" y="10097"/>
                </a:moveTo>
                <a:lnTo>
                  <a:pt x="37926" y="11421"/>
                </a:lnTo>
                <a:lnTo>
                  <a:pt x="35065" y="13836"/>
                </a:lnTo>
                <a:lnTo>
                  <a:pt x="40274" y="10097"/>
                </a:lnTo>
                <a:close/>
              </a:path>
              <a:path w="362584" h="442594">
                <a:moveTo>
                  <a:pt x="322335" y="10082"/>
                </a:moveTo>
                <a:lnTo>
                  <a:pt x="327513" y="13798"/>
                </a:lnTo>
                <a:lnTo>
                  <a:pt x="324774" y="11467"/>
                </a:lnTo>
                <a:lnTo>
                  <a:pt x="322335" y="10082"/>
                </a:lnTo>
                <a:close/>
              </a:path>
              <a:path w="362584" h="442594">
                <a:moveTo>
                  <a:pt x="45759" y="7004"/>
                </a:moveTo>
                <a:lnTo>
                  <a:pt x="42521" y="8484"/>
                </a:lnTo>
                <a:lnTo>
                  <a:pt x="40274" y="10097"/>
                </a:lnTo>
                <a:lnTo>
                  <a:pt x="45759" y="7004"/>
                </a:lnTo>
                <a:close/>
              </a:path>
              <a:path w="362584" h="442594">
                <a:moveTo>
                  <a:pt x="316842" y="6963"/>
                </a:moveTo>
                <a:lnTo>
                  <a:pt x="322335" y="10082"/>
                </a:lnTo>
                <a:lnTo>
                  <a:pt x="319978" y="8390"/>
                </a:lnTo>
                <a:lnTo>
                  <a:pt x="316842" y="6963"/>
                </a:lnTo>
                <a:close/>
              </a:path>
              <a:path w="362584" h="442594">
                <a:moveTo>
                  <a:pt x="51486" y="4386"/>
                </a:moveTo>
                <a:lnTo>
                  <a:pt x="48910" y="5227"/>
                </a:lnTo>
                <a:lnTo>
                  <a:pt x="45759" y="7004"/>
                </a:lnTo>
                <a:lnTo>
                  <a:pt x="51486" y="4386"/>
                </a:lnTo>
                <a:close/>
              </a:path>
              <a:path w="362584" h="442594">
                <a:moveTo>
                  <a:pt x="311141" y="4369"/>
                </a:moveTo>
                <a:lnTo>
                  <a:pt x="316842" y="6963"/>
                </a:lnTo>
                <a:lnTo>
                  <a:pt x="313784" y="5227"/>
                </a:lnTo>
                <a:lnTo>
                  <a:pt x="311141" y="4369"/>
                </a:lnTo>
                <a:close/>
              </a:path>
              <a:path w="362584" h="442594">
                <a:moveTo>
                  <a:pt x="57461" y="2457"/>
                </a:moveTo>
                <a:lnTo>
                  <a:pt x="53973" y="3250"/>
                </a:lnTo>
                <a:lnTo>
                  <a:pt x="51486" y="4386"/>
                </a:lnTo>
                <a:lnTo>
                  <a:pt x="57461" y="2457"/>
                </a:lnTo>
                <a:close/>
              </a:path>
              <a:path w="362584" h="442594">
                <a:moveTo>
                  <a:pt x="305149" y="2425"/>
                </a:moveTo>
                <a:lnTo>
                  <a:pt x="311141" y="4369"/>
                </a:lnTo>
                <a:lnTo>
                  <a:pt x="308530" y="3181"/>
                </a:lnTo>
                <a:lnTo>
                  <a:pt x="305149" y="2425"/>
                </a:lnTo>
                <a:close/>
              </a:path>
              <a:path w="362584" h="442594">
                <a:moveTo>
                  <a:pt x="63637" y="1053"/>
                </a:moveTo>
                <a:lnTo>
                  <a:pt x="60921" y="1339"/>
                </a:lnTo>
                <a:lnTo>
                  <a:pt x="57461" y="2457"/>
                </a:lnTo>
                <a:lnTo>
                  <a:pt x="63637" y="1053"/>
                </a:lnTo>
                <a:close/>
              </a:path>
              <a:path w="362584" h="442594">
                <a:moveTo>
                  <a:pt x="298983" y="1045"/>
                </a:moveTo>
                <a:lnTo>
                  <a:pt x="305149" y="2425"/>
                </a:lnTo>
                <a:lnTo>
                  <a:pt x="301752" y="1334"/>
                </a:lnTo>
                <a:lnTo>
                  <a:pt x="298983" y="1045"/>
                </a:lnTo>
                <a:close/>
              </a:path>
              <a:path w="362584" h="442594">
                <a:moveTo>
                  <a:pt x="69575" y="434"/>
                </a:moveTo>
                <a:lnTo>
                  <a:pt x="66329" y="441"/>
                </a:lnTo>
                <a:lnTo>
                  <a:pt x="63637" y="1053"/>
                </a:lnTo>
                <a:lnTo>
                  <a:pt x="69575" y="434"/>
                </a:lnTo>
                <a:close/>
              </a:path>
              <a:path w="362584" h="442594">
                <a:moveTo>
                  <a:pt x="292866" y="406"/>
                </a:moveTo>
                <a:lnTo>
                  <a:pt x="298983" y="1045"/>
                </a:lnTo>
                <a:lnTo>
                  <a:pt x="296156" y="412"/>
                </a:lnTo>
                <a:lnTo>
                  <a:pt x="292866" y="406"/>
                </a:lnTo>
                <a:close/>
              </a:path>
              <a:path w="362584" h="442594">
                <a:moveTo>
                  <a:pt x="73748" y="0"/>
                </a:moveTo>
                <a:lnTo>
                  <a:pt x="69575" y="434"/>
                </a:lnTo>
                <a:lnTo>
                  <a:pt x="73755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23864" y="3130070"/>
            <a:ext cx="147907" cy="852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09999" y="3128779"/>
            <a:ext cx="68801" cy="85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409873" y="2780256"/>
            <a:ext cx="362279" cy="260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409847" y="2780256"/>
            <a:ext cx="362585" cy="435609"/>
          </a:xfrm>
          <a:custGeom>
            <a:avLst/>
            <a:gdLst/>
            <a:ahLst/>
            <a:cxnLst/>
            <a:rect l="l" t="t" r="r" b="b"/>
            <a:pathLst>
              <a:path w="362584" h="435610">
                <a:moveTo>
                  <a:pt x="405" y="349868"/>
                </a:moveTo>
                <a:lnTo>
                  <a:pt x="9936" y="392163"/>
                </a:lnTo>
                <a:lnTo>
                  <a:pt x="36080" y="424814"/>
                </a:lnTo>
                <a:lnTo>
                  <a:pt x="73784" y="435057"/>
                </a:lnTo>
                <a:lnTo>
                  <a:pt x="288981" y="435057"/>
                </a:lnTo>
                <a:lnTo>
                  <a:pt x="63479" y="433934"/>
                </a:lnTo>
                <a:lnTo>
                  <a:pt x="51837" y="429855"/>
                </a:lnTo>
                <a:lnTo>
                  <a:pt x="19888" y="406074"/>
                </a:lnTo>
                <a:lnTo>
                  <a:pt x="1112" y="358020"/>
                </a:lnTo>
                <a:lnTo>
                  <a:pt x="405" y="349868"/>
                </a:lnTo>
                <a:close/>
              </a:path>
              <a:path w="362584" h="435610">
                <a:moveTo>
                  <a:pt x="362282" y="107333"/>
                </a:moveTo>
                <a:lnTo>
                  <a:pt x="361751" y="354175"/>
                </a:lnTo>
                <a:lnTo>
                  <a:pt x="350028" y="390873"/>
                </a:lnTo>
                <a:lnTo>
                  <a:pt x="324470" y="421616"/>
                </a:lnTo>
                <a:lnTo>
                  <a:pt x="288963" y="435057"/>
                </a:lnTo>
                <a:lnTo>
                  <a:pt x="299638" y="434424"/>
                </a:lnTo>
                <a:lnTo>
                  <a:pt x="312278" y="431681"/>
                </a:lnTo>
                <a:lnTo>
                  <a:pt x="324029" y="426352"/>
                </a:lnTo>
                <a:lnTo>
                  <a:pt x="334400" y="417988"/>
                </a:lnTo>
                <a:lnTo>
                  <a:pt x="342956" y="406074"/>
                </a:lnTo>
                <a:lnTo>
                  <a:pt x="350532" y="396340"/>
                </a:lnTo>
                <a:lnTo>
                  <a:pt x="356065" y="384422"/>
                </a:lnTo>
                <a:lnTo>
                  <a:pt x="359695" y="371388"/>
                </a:lnTo>
                <a:lnTo>
                  <a:pt x="361690" y="358100"/>
                </a:lnTo>
                <a:lnTo>
                  <a:pt x="362305" y="345285"/>
                </a:lnTo>
                <a:lnTo>
                  <a:pt x="362282" y="107333"/>
                </a:lnTo>
                <a:close/>
              </a:path>
              <a:path w="362584" h="435610">
                <a:moveTo>
                  <a:pt x="0" y="96578"/>
                </a:moveTo>
                <a:lnTo>
                  <a:pt x="7" y="345285"/>
                </a:lnTo>
                <a:lnTo>
                  <a:pt x="405" y="349868"/>
                </a:lnTo>
                <a:lnTo>
                  <a:pt x="0" y="96578"/>
                </a:lnTo>
                <a:close/>
              </a:path>
              <a:path w="362584" h="435610">
                <a:moveTo>
                  <a:pt x="288894" y="0"/>
                </a:moveTo>
                <a:lnTo>
                  <a:pt x="69670" y="170"/>
                </a:lnTo>
                <a:lnTo>
                  <a:pt x="25169" y="23975"/>
                </a:lnTo>
                <a:lnTo>
                  <a:pt x="5097" y="57866"/>
                </a:lnTo>
                <a:lnTo>
                  <a:pt x="0" y="96578"/>
                </a:lnTo>
                <a:lnTo>
                  <a:pt x="826" y="86092"/>
                </a:lnTo>
                <a:lnTo>
                  <a:pt x="3345" y="74425"/>
                </a:lnTo>
                <a:lnTo>
                  <a:pt x="19861" y="37789"/>
                </a:lnTo>
                <a:lnTo>
                  <a:pt x="49240" y="11141"/>
                </a:lnTo>
                <a:lnTo>
                  <a:pt x="73762" y="6854"/>
                </a:lnTo>
                <a:lnTo>
                  <a:pt x="315779" y="6854"/>
                </a:lnTo>
                <a:lnTo>
                  <a:pt x="315188" y="6500"/>
                </a:lnTo>
                <a:lnTo>
                  <a:pt x="302369" y="1760"/>
                </a:lnTo>
                <a:lnTo>
                  <a:pt x="288894" y="0"/>
                </a:lnTo>
                <a:close/>
              </a:path>
              <a:path w="362584" h="435610">
                <a:moveTo>
                  <a:pt x="315779" y="6854"/>
                </a:moveTo>
                <a:lnTo>
                  <a:pt x="73762" y="6854"/>
                </a:lnTo>
                <a:lnTo>
                  <a:pt x="298943" y="7445"/>
                </a:lnTo>
                <a:lnTo>
                  <a:pt x="310656" y="10155"/>
                </a:lnTo>
                <a:lnTo>
                  <a:pt x="342409" y="35834"/>
                </a:lnTo>
                <a:lnTo>
                  <a:pt x="358269" y="70859"/>
                </a:lnTo>
                <a:lnTo>
                  <a:pt x="362281" y="96359"/>
                </a:lnTo>
                <a:lnTo>
                  <a:pt x="362281" y="93403"/>
                </a:lnTo>
                <a:lnTo>
                  <a:pt x="351864" y="46010"/>
                </a:lnTo>
                <a:lnTo>
                  <a:pt x="326718" y="13406"/>
                </a:lnTo>
                <a:lnTo>
                  <a:pt x="315779" y="6854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09863" y="3125835"/>
            <a:ext cx="361820" cy="969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712627" y="2782151"/>
            <a:ext cx="59502" cy="94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410205" y="2780955"/>
            <a:ext cx="66671" cy="860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409847" y="2780256"/>
            <a:ext cx="362585" cy="442595"/>
          </a:xfrm>
          <a:custGeom>
            <a:avLst/>
            <a:gdLst/>
            <a:ahLst/>
            <a:cxnLst/>
            <a:rect l="l" t="t" r="r" b="b"/>
            <a:pathLst>
              <a:path w="362584" h="442594">
                <a:moveTo>
                  <a:pt x="11846" y="396420"/>
                </a:moveTo>
                <a:lnTo>
                  <a:pt x="38062" y="429758"/>
                </a:lnTo>
                <a:lnTo>
                  <a:pt x="73784" y="442493"/>
                </a:lnTo>
                <a:lnTo>
                  <a:pt x="288981" y="442493"/>
                </a:lnTo>
                <a:lnTo>
                  <a:pt x="296592" y="441955"/>
                </a:lnTo>
                <a:lnTo>
                  <a:pt x="308891" y="438712"/>
                </a:lnTo>
                <a:lnTo>
                  <a:pt x="315952" y="435057"/>
                </a:lnTo>
                <a:lnTo>
                  <a:pt x="288959" y="435057"/>
                </a:lnTo>
                <a:lnTo>
                  <a:pt x="62693" y="434373"/>
                </a:lnTo>
                <a:lnTo>
                  <a:pt x="50143" y="431586"/>
                </a:lnTo>
                <a:lnTo>
                  <a:pt x="38431" y="426234"/>
                </a:lnTo>
                <a:lnTo>
                  <a:pt x="28009" y="417878"/>
                </a:lnTo>
                <a:lnTo>
                  <a:pt x="19326" y="406074"/>
                </a:lnTo>
                <a:lnTo>
                  <a:pt x="11846" y="396420"/>
                </a:lnTo>
                <a:close/>
              </a:path>
              <a:path w="362584" h="442594">
                <a:moveTo>
                  <a:pt x="352486" y="392050"/>
                </a:moveTo>
                <a:lnTo>
                  <a:pt x="326753" y="424665"/>
                </a:lnTo>
                <a:lnTo>
                  <a:pt x="288959" y="435057"/>
                </a:lnTo>
                <a:lnTo>
                  <a:pt x="315952" y="435057"/>
                </a:lnTo>
                <a:lnTo>
                  <a:pt x="320267" y="432823"/>
                </a:lnTo>
                <a:lnTo>
                  <a:pt x="330581" y="424617"/>
                </a:lnTo>
                <a:lnTo>
                  <a:pt x="339691" y="414427"/>
                </a:lnTo>
                <a:lnTo>
                  <a:pt x="347459" y="402581"/>
                </a:lnTo>
                <a:lnTo>
                  <a:pt x="352486" y="392050"/>
                </a:lnTo>
                <a:close/>
              </a:path>
              <a:path w="362584" h="442594">
                <a:moveTo>
                  <a:pt x="478" y="355230"/>
                </a:moveTo>
                <a:lnTo>
                  <a:pt x="11729" y="396269"/>
                </a:lnTo>
                <a:lnTo>
                  <a:pt x="11846" y="396420"/>
                </a:lnTo>
                <a:lnTo>
                  <a:pt x="6584" y="383902"/>
                </a:lnTo>
                <a:lnTo>
                  <a:pt x="2564" y="369474"/>
                </a:lnTo>
                <a:lnTo>
                  <a:pt x="478" y="355230"/>
                </a:lnTo>
                <a:close/>
              </a:path>
              <a:path w="362584" h="442594">
                <a:moveTo>
                  <a:pt x="354980" y="385662"/>
                </a:moveTo>
                <a:lnTo>
                  <a:pt x="352585" y="391843"/>
                </a:lnTo>
                <a:lnTo>
                  <a:pt x="353745" y="389413"/>
                </a:lnTo>
                <a:lnTo>
                  <a:pt x="354980" y="385662"/>
                </a:lnTo>
                <a:close/>
              </a:path>
              <a:path w="362584" h="442594">
                <a:moveTo>
                  <a:pt x="358378" y="375339"/>
                </a:moveTo>
                <a:lnTo>
                  <a:pt x="354980" y="385662"/>
                </a:lnTo>
                <a:lnTo>
                  <a:pt x="357346" y="379554"/>
                </a:lnTo>
                <a:lnTo>
                  <a:pt x="358378" y="375339"/>
                </a:lnTo>
                <a:close/>
              </a:path>
              <a:path w="362584" h="442594">
                <a:moveTo>
                  <a:pt x="361134" y="361314"/>
                </a:moveTo>
                <a:lnTo>
                  <a:pt x="358437" y="375100"/>
                </a:lnTo>
                <a:lnTo>
                  <a:pt x="360367" y="367218"/>
                </a:lnTo>
                <a:lnTo>
                  <a:pt x="361134" y="361314"/>
                </a:lnTo>
                <a:close/>
              </a:path>
              <a:path w="362584" h="442594">
                <a:moveTo>
                  <a:pt x="361368" y="359516"/>
                </a:moveTo>
                <a:lnTo>
                  <a:pt x="361134" y="361314"/>
                </a:lnTo>
                <a:lnTo>
                  <a:pt x="361308" y="360427"/>
                </a:lnTo>
                <a:lnTo>
                  <a:pt x="361368" y="359516"/>
                </a:lnTo>
                <a:close/>
              </a:path>
              <a:path w="362584" h="442594">
                <a:moveTo>
                  <a:pt x="361922" y="351096"/>
                </a:moveTo>
                <a:lnTo>
                  <a:pt x="361368" y="359516"/>
                </a:lnTo>
                <a:lnTo>
                  <a:pt x="361916" y="355297"/>
                </a:lnTo>
                <a:lnTo>
                  <a:pt x="361922" y="351096"/>
                </a:lnTo>
                <a:close/>
              </a:path>
              <a:path w="362584" h="442594">
                <a:moveTo>
                  <a:pt x="7778" y="52548"/>
                </a:moveTo>
                <a:lnTo>
                  <a:pt x="27" y="93082"/>
                </a:lnTo>
                <a:lnTo>
                  <a:pt x="2" y="345271"/>
                </a:lnTo>
                <a:lnTo>
                  <a:pt x="371" y="353002"/>
                </a:lnTo>
                <a:lnTo>
                  <a:pt x="0" y="96607"/>
                </a:lnTo>
                <a:lnTo>
                  <a:pt x="1012" y="79894"/>
                </a:lnTo>
                <a:lnTo>
                  <a:pt x="3958" y="64207"/>
                </a:lnTo>
                <a:lnTo>
                  <a:pt x="7778" y="52548"/>
                </a:lnTo>
                <a:close/>
              </a:path>
              <a:path w="362584" h="442594">
                <a:moveTo>
                  <a:pt x="362140" y="206439"/>
                </a:moveTo>
                <a:lnTo>
                  <a:pt x="361922" y="351096"/>
                </a:lnTo>
                <a:lnTo>
                  <a:pt x="362305" y="345172"/>
                </a:lnTo>
                <a:lnTo>
                  <a:pt x="362140" y="206439"/>
                </a:lnTo>
                <a:close/>
              </a:path>
              <a:path w="362584" h="442594">
                <a:moveTo>
                  <a:pt x="361999" y="88233"/>
                </a:moveTo>
                <a:lnTo>
                  <a:pt x="362140" y="206439"/>
                </a:lnTo>
                <a:lnTo>
                  <a:pt x="362304" y="96607"/>
                </a:lnTo>
                <a:lnTo>
                  <a:pt x="361999" y="88233"/>
                </a:lnTo>
                <a:close/>
              </a:path>
              <a:path w="362584" h="442594">
                <a:moveTo>
                  <a:pt x="344954" y="33148"/>
                </a:moveTo>
                <a:lnTo>
                  <a:pt x="350388" y="42325"/>
                </a:lnTo>
                <a:lnTo>
                  <a:pt x="356003" y="56002"/>
                </a:lnTo>
                <a:lnTo>
                  <a:pt x="359920" y="71046"/>
                </a:lnTo>
                <a:lnTo>
                  <a:pt x="361950" y="86885"/>
                </a:lnTo>
                <a:lnTo>
                  <a:pt x="361800" y="82763"/>
                </a:lnTo>
                <a:lnTo>
                  <a:pt x="360161" y="69920"/>
                </a:lnTo>
                <a:lnTo>
                  <a:pt x="357208" y="57867"/>
                </a:lnTo>
                <a:lnTo>
                  <a:pt x="352759" y="46362"/>
                </a:lnTo>
                <a:lnTo>
                  <a:pt x="346631" y="35164"/>
                </a:lnTo>
                <a:lnTo>
                  <a:pt x="344954" y="33148"/>
                </a:lnTo>
                <a:close/>
              </a:path>
              <a:path w="362584" h="442594">
                <a:moveTo>
                  <a:pt x="10565" y="45945"/>
                </a:moveTo>
                <a:lnTo>
                  <a:pt x="8688" y="49773"/>
                </a:lnTo>
                <a:lnTo>
                  <a:pt x="7778" y="52548"/>
                </a:lnTo>
                <a:lnTo>
                  <a:pt x="10565" y="45945"/>
                </a:lnTo>
                <a:close/>
              </a:path>
              <a:path w="362584" h="442594">
                <a:moveTo>
                  <a:pt x="25107" y="23186"/>
                </a:moveTo>
                <a:lnTo>
                  <a:pt x="22914" y="25449"/>
                </a:lnTo>
                <a:lnTo>
                  <a:pt x="15055" y="36789"/>
                </a:lnTo>
                <a:lnTo>
                  <a:pt x="10656" y="45759"/>
                </a:lnTo>
                <a:lnTo>
                  <a:pt x="17387" y="33982"/>
                </a:lnTo>
                <a:lnTo>
                  <a:pt x="25107" y="23186"/>
                </a:lnTo>
                <a:close/>
              </a:path>
              <a:path w="362584" h="442594">
                <a:moveTo>
                  <a:pt x="295503" y="681"/>
                </a:moveTo>
                <a:lnTo>
                  <a:pt x="337281" y="23920"/>
                </a:lnTo>
                <a:lnTo>
                  <a:pt x="344954" y="33148"/>
                </a:lnTo>
                <a:lnTo>
                  <a:pt x="343216" y="30213"/>
                </a:lnTo>
                <a:lnTo>
                  <a:pt x="334631" y="19861"/>
                </a:lnTo>
                <a:lnTo>
                  <a:pt x="324772" y="11467"/>
                </a:lnTo>
                <a:lnTo>
                  <a:pt x="313782" y="5227"/>
                </a:lnTo>
                <a:lnTo>
                  <a:pt x="301803" y="1339"/>
                </a:lnTo>
                <a:lnTo>
                  <a:pt x="295503" y="681"/>
                </a:lnTo>
                <a:close/>
              </a:path>
              <a:path w="362584" h="442594">
                <a:moveTo>
                  <a:pt x="28713" y="19463"/>
                </a:moveTo>
                <a:lnTo>
                  <a:pt x="26351" y="21447"/>
                </a:lnTo>
                <a:lnTo>
                  <a:pt x="25107" y="23186"/>
                </a:lnTo>
                <a:lnTo>
                  <a:pt x="28713" y="19463"/>
                </a:lnTo>
                <a:close/>
              </a:path>
              <a:path w="362584" h="442594">
                <a:moveTo>
                  <a:pt x="60142" y="1847"/>
                </a:moveTo>
                <a:lnTo>
                  <a:pt x="53971" y="3250"/>
                </a:lnTo>
                <a:lnTo>
                  <a:pt x="42519" y="8484"/>
                </a:lnTo>
                <a:lnTo>
                  <a:pt x="32118" y="15949"/>
                </a:lnTo>
                <a:lnTo>
                  <a:pt x="28713" y="19463"/>
                </a:lnTo>
                <a:lnTo>
                  <a:pt x="36104" y="13260"/>
                </a:lnTo>
                <a:lnTo>
                  <a:pt x="47663" y="6425"/>
                </a:lnTo>
                <a:lnTo>
                  <a:pt x="60142" y="1847"/>
                </a:lnTo>
                <a:close/>
              </a:path>
              <a:path w="362584" h="442594">
                <a:moveTo>
                  <a:pt x="60858" y="1684"/>
                </a:moveTo>
                <a:lnTo>
                  <a:pt x="60436" y="1739"/>
                </a:lnTo>
                <a:lnTo>
                  <a:pt x="60142" y="1847"/>
                </a:lnTo>
                <a:lnTo>
                  <a:pt x="60858" y="1684"/>
                </a:lnTo>
                <a:close/>
              </a:path>
              <a:path w="362584" h="442594">
                <a:moveTo>
                  <a:pt x="70496" y="432"/>
                </a:moveTo>
                <a:lnTo>
                  <a:pt x="66327" y="441"/>
                </a:lnTo>
                <a:lnTo>
                  <a:pt x="60858" y="1684"/>
                </a:lnTo>
                <a:lnTo>
                  <a:pt x="70496" y="432"/>
                </a:lnTo>
                <a:close/>
              </a:path>
              <a:path w="362584" h="442594">
                <a:moveTo>
                  <a:pt x="290348" y="143"/>
                </a:moveTo>
                <a:lnTo>
                  <a:pt x="295503" y="681"/>
                </a:lnTo>
                <a:lnTo>
                  <a:pt x="292740" y="145"/>
                </a:lnTo>
                <a:lnTo>
                  <a:pt x="290348" y="143"/>
                </a:lnTo>
                <a:close/>
              </a:path>
              <a:path w="362584" h="442594">
                <a:moveTo>
                  <a:pt x="288975" y="0"/>
                </a:moveTo>
                <a:lnTo>
                  <a:pt x="290348" y="143"/>
                </a:lnTo>
                <a:lnTo>
                  <a:pt x="288975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556918" y="2856336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30257" y="0"/>
                </a:moveTo>
                <a:lnTo>
                  <a:pt x="19047" y="4142"/>
                </a:lnTo>
                <a:lnTo>
                  <a:pt x="9366" y="13607"/>
                </a:lnTo>
                <a:lnTo>
                  <a:pt x="2566" y="26686"/>
                </a:lnTo>
                <a:lnTo>
                  <a:pt x="0" y="41669"/>
                </a:lnTo>
                <a:lnTo>
                  <a:pt x="199" y="46870"/>
                </a:lnTo>
                <a:lnTo>
                  <a:pt x="3923" y="62608"/>
                </a:lnTo>
                <a:lnTo>
                  <a:pt x="11643" y="73831"/>
                </a:lnTo>
                <a:lnTo>
                  <a:pt x="22418" y="80530"/>
                </a:lnTo>
                <a:lnTo>
                  <a:pt x="35310" y="82699"/>
                </a:lnTo>
                <a:lnTo>
                  <a:pt x="47481" y="79216"/>
                </a:lnTo>
                <a:lnTo>
                  <a:pt x="56130" y="70905"/>
                </a:lnTo>
                <a:lnTo>
                  <a:pt x="61283" y="57547"/>
                </a:lnTo>
                <a:lnTo>
                  <a:pt x="62968" y="38923"/>
                </a:lnTo>
                <a:lnTo>
                  <a:pt x="60517" y="24335"/>
                </a:lnTo>
                <a:lnTo>
                  <a:pt x="54352" y="11887"/>
                </a:lnTo>
                <a:lnTo>
                  <a:pt x="44316" y="3225"/>
                </a:lnTo>
                <a:lnTo>
                  <a:pt x="302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531122" y="2959762"/>
            <a:ext cx="115570" cy="55880"/>
          </a:xfrm>
          <a:custGeom>
            <a:avLst/>
            <a:gdLst/>
            <a:ahLst/>
            <a:cxnLst/>
            <a:rect l="l" t="t" r="r" b="b"/>
            <a:pathLst>
              <a:path w="115570" h="55880">
                <a:moveTo>
                  <a:pt x="29005" y="12943"/>
                </a:moveTo>
                <a:lnTo>
                  <a:pt x="0" y="27835"/>
                </a:lnTo>
                <a:lnTo>
                  <a:pt x="11833" y="38629"/>
                </a:lnTo>
                <a:lnTo>
                  <a:pt x="23003" y="46457"/>
                </a:lnTo>
                <a:lnTo>
                  <a:pt x="33977" y="51651"/>
                </a:lnTo>
                <a:lnTo>
                  <a:pt x="45225" y="54542"/>
                </a:lnTo>
                <a:lnTo>
                  <a:pt x="57215" y="55459"/>
                </a:lnTo>
                <a:lnTo>
                  <a:pt x="70597" y="53939"/>
                </a:lnTo>
                <a:lnTo>
                  <a:pt x="83310" y="50020"/>
                </a:lnTo>
                <a:lnTo>
                  <a:pt x="94613" y="44665"/>
                </a:lnTo>
                <a:lnTo>
                  <a:pt x="110163" y="32977"/>
                </a:lnTo>
                <a:lnTo>
                  <a:pt x="114959" y="28043"/>
                </a:lnTo>
                <a:lnTo>
                  <a:pt x="114711" y="27592"/>
                </a:lnTo>
                <a:lnTo>
                  <a:pt x="62079" y="27592"/>
                </a:lnTo>
                <a:lnTo>
                  <a:pt x="50482" y="26405"/>
                </a:lnTo>
                <a:lnTo>
                  <a:pt x="39260" y="21747"/>
                </a:lnTo>
                <a:lnTo>
                  <a:pt x="29005" y="12943"/>
                </a:lnTo>
                <a:close/>
              </a:path>
              <a:path w="115570" h="55880">
                <a:moveTo>
                  <a:pt x="99539" y="0"/>
                </a:moveTo>
                <a:lnTo>
                  <a:pt x="99539" y="6854"/>
                </a:lnTo>
                <a:lnTo>
                  <a:pt x="93963" y="6854"/>
                </a:lnTo>
                <a:lnTo>
                  <a:pt x="83664" y="13731"/>
                </a:lnTo>
                <a:lnTo>
                  <a:pt x="74515" y="22427"/>
                </a:lnTo>
                <a:lnTo>
                  <a:pt x="62079" y="27592"/>
                </a:lnTo>
                <a:lnTo>
                  <a:pt x="114711" y="27592"/>
                </a:lnTo>
                <a:lnTo>
                  <a:pt x="103308" y="6854"/>
                </a:lnTo>
                <a:lnTo>
                  <a:pt x="99539" y="6854"/>
                </a:lnTo>
                <a:lnTo>
                  <a:pt x="9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493892" y="3008345"/>
            <a:ext cx="183515" cy="76200"/>
          </a:xfrm>
          <a:custGeom>
            <a:avLst/>
            <a:gdLst/>
            <a:ahLst/>
            <a:cxnLst/>
            <a:rect l="l" t="t" r="r" b="b"/>
            <a:pathLst>
              <a:path w="183515" h="76200">
                <a:moveTo>
                  <a:pt x="17204" y="1464"/>
                </a:moveTo>
                <a:lnTo>
                  <a:pt x="0" y="20585"/>
                </a:lnTo>
                <a:lnTo>
                  <a:pt x="10990" y="33970"/>
                </a:lnTo>
                <a:lnTo>
                  <a:pt x="21955" y="45236"/>
                </a:lnTo>
                <a:lnTo>
                  <a:pt x="54781" y="67659"/>
                </a:lnTo>
                <a:lnTo>
                  <a:pt x="87659" y="75810"/>
                </a:lnTo>
                <a:lnTo>
                  <a:pt x="102867" y="74930"/>
                </a:lnTo>
                <a:lnTo>
                  <a:pt x="141374" y="62919"/>
                </a:lnTo>
                <a:lnTo>
                  <a:pt x="160356" y="50257"/>
                </a:lnTo>
                <a:lnTo>
                  <a:pt x="172861" y="41161"/>
                </a:lnTo>
                <a:lnTo>
                  <a:pt x="96104" y="41161"/>
                </a:lnTo>
                <a:lnTo>
                  <a:pt x="86405" y="40699"/>
                </a:lnTo>
                <a:lnTo>
                  <a:pt x="42421" y="23788"/>
                </a:lnTo>
                <a:lnTo>
                  <a:pt x="30088" y="14069"/>
                </a:lnTo>
                <a:lnTo>
                  <a:pt x="17204" y="1464"/>
                </a:lnTo>
                <a:close/>
              </a:path>
              <a:path w="183515" h="76200">
                <a:moveTo>
                  <a:pt x="168064" y="0"/>
                </a:moveTo>
                <a:lnTo>
                  <a:pt x="130128" y="32933"/>
                </a:lnTo>
                <a:lnTo>
                  <a:pt x="96104" y="41161"/>
                </a:lnTo>
                <a:lnTo>
                  <a:pt x="172861" y="41161"/>
                </a:lnTo>
                <a:lnTo>
                  <a:pt x="176262" y="38687"/>
                </a:lnTo>
                <a:lnTo>
                  <a:pt x="183058" y="29344"/>
                </a:lnTo>
                <a:lnTo>
                  <a:pt x="168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462578" y="3056370"/>
            <a:ext cx="252095" cy="97155"/>
          </a:xfrm>
          <a:custGeom>
            <a:avLst/>
            <a:gdLst/>
            <a:ahLst/>
            <a:cxnLst/>
            <a:rect l="l" t="t" r="r" b="b"/>
            <a:pathLst>
              <a:path w="252095" h="97155">
                <a:moveTo>
                  <a:pt x="20148" y="5326"/>
                </a:moveTo>
                <a:lnTo>
                  <a:pt x="0" y="21165"/>
                </a:lnTo>
                <a:lnTo>
                  <a:pt x="12092" y="34623"/>
                </a:lnTo>
                <a:lnTo>
                  <a:pt x="23954" y="46623"/>
                </a:lnTo>
                <a:lnTo>
                  <a:pt x="58161" y="74360"/>
                </a:lnTo>
                <a:lnTo>
                  <a:pt x="100556" y="93874"/>
                </a:lnTo>
                <a:lnTo>
                  <a:pt x="120379" y="97019"/>
                </a:lnTo>
                <a:lnTo>
                  <a:pt x="136834" y="96211"/>
                </a:lnTo>
                <a:lnTo>
                  <a:pt x="178348" y="85734"/>
                </a:lnTo>
                <a:lnTo>
                  <a:pt x="217741" y="64066"/>
                </a:lnTo>
                <a:lnTo>
                  <a:pt x="219544" y="62189"/>
                </a:lnTo>
                <a:lnTo>
                  <a:pt x="131658" y="62189"/>
                </a:lnTo>
                <a:lnTo>
                  <a:pt x="120890" y="61827"/>
                </a:lnTo>
                <a:lnTo>
                  <a:pt x="77466" y="50419"/>
                </a:lnTo>
                <a:lnTo>
                  <a:pt x="43691" y="28261"/>
                </a:lnTo>
                <a:lnTo>
                  <a:pt x="32042" y="17684"/>
                </a:lnTo>
                <a:lnTo>
                  <a:pt x="20148" y="5326"/>
                </a:lnTo>
                <a:close/>
              </a:path>
              <a:path w="252095" h="97155">
                <a:moveTo>
                  <a:pt x="236249" y="0"/>
                </a:moveTo>
                <a:lnTo>
                  <a:pt x="201637" y="34847"/>
                </a:lnTo>
                <a:lnTo>
                  <a:pt x="167120" y="54026"/>
                </a:lnTo>
                <a:lnTo>
                  <a:pt x="131658" y="62189"/>
                </a:lnTo>
                <a:lnTo>
                  <a:pt x="219544" y="62189"/>
                </a:lnTo>
                <a:lnTo>
                  <a:pt x="232096" y="49111"/>
                </a:lnTo>
                <a:lnTo>
                  <a:pt x="242471" y="36104"/>
                </a:lnTo>
                <a:lnTo>
                  <a:pt x="249077" y="26359"/>
                </a:lnTo>
                <a:lnTo>
                  <a:pt x="251937" y="21514"/>
                </a:lnTo>
                <a:lnTo>
                  <a:pt x="2362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497537" y="1492827"/>
            <a:ext cx="7918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Nødkald: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97537" y="1727967"/>
            <a:ext cx="2084070" cy="71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100" indent="-27940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1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</a:t>
            </a:r>
            <a:r>
              <a:rPr dirty="0" sz="1600" spc="-10">
                <a:latin typeface="Calibri"/>
                <a:cs typeface="Calibri"/>
              </a:rPr>
              <a:t>js nød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ald Zi</a:t>
            </a:r>
            <a:r>
              <a:rPr dirty="0" sz="1600" spc="-10">
                <a:latin typeface="Calibri"/>
                <a:cs typeface="Calibri"/>
              </a:rPr>
              <a:t>g</a:t>
            </a:r>
            <a:r>
              <a:rPr dirty="0" sz="1600" spc="-10">
                <a:latin typeface="Calibri"/>
                <a:cs typeface="Calibri"/>
              </a:rPr>
              <a:t>b</a:t>
            </a:r>
            <a:r>
              <a:rPr dirty="0" sz="1600" spc="-10">
                <a:latin typeface="Calibri"/>
                <a:cs typeface="Calibri"/>
              </a:rPr>
              <a:t>ee</a:t>
            </a:r>
            <a:endParaRPr sz="1600">
              <a:latin typeface="Calibri"/>
              <a:cs typeface="Calibri"/>
            </a:endParaRPr>
          </a:p>
          <a:p>
            <a:pPr marL="292100" marR="33020" indent="-279400">
              <a:lnSpc>
                <a:spcPts val="1900"/>
              </a:lnSpc>
              <a:spcBef>
                <a:spcPts val="7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ve</a:t>
            </a:r>
            <a:r>
              <a:rPr dirty="0" sz="1600" spc="-10">
                <a:latin typeface="Calibri"/>
                <a:cs typeface="Calibri"/>
              </a:rPr>
              <a:t>js nød</a:t>
            </a:r>
            <a:r>
              <a:rPr dirty="0" sz="1600" spc="-10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ald </a:t>
            </a:r>
            <a:r>
              <a:rPr dirty="0" sz="1600" spc="-15">
                <a:latin typeface="Calibri"/>
                <a:cs typeface="Calibri"/>
              </a:rPr>
              <a:t>me</a:t>
            </a:r>
            <a:r>
              <a:rPr dirty="0" sz="1600" spc="-15">
                <a:latin typeface="Calibri"/>
                <a:cs typeface="Calibri"/>
              </a:rPr>
              <a:t>d </a:t>
            </a:r>
            <a:r>
              <a:rPr dirty="0" sz="1600" spc="-10">
                <a:latin typeface="Calibri"/>
                <a:cs typeface="Calibri"/>
              </a:rPr>
              <a:t>2</a:t>
            </a:r>
            <a:r>
              <a:rPr dirty="0" sz="1600" spc="-10">
                <a:latin typeface="Calibri"/>
                <a:cs typeface="Calibri"/>
              </a:rPr>
              <a:t> ve</a:t>
            </a:r>
            <a:r>
              <a:rPr dirty="0" sz="1600" spc="-10">
                <a:latin typeface="Calibri"/>
                <a:cs typeface="Calibri"/>
              </a:rPr>
              <a:t>js tal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 (si</a:t>
            </a:r>
            <a:r>
              <a:rPr dirty="0" sz="1600" spc="-10">
                <a:latin typeface="Calibri"/>
                <a:cs typeface="Calibri"/>
              </a:rPr>
              <a:t>mk</a:t>
            </a:r>
            <a:r>
              <a:rPr dirty="0" sz="1600" spc="-10">
                <a:latin typeface="Calibri"/>
                <a:cs typeface="Calibri"/>
              </a:rPr>
              <a:t>o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97537" y="2712027"/>
            <a:ext cx="451484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Låse: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97537" y="2947167"/>
            <a:ext cx="140843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Onlin</a:t>
            </a: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0">
                <a:latin typeface="Calibri"/>
                <a:cs typeface="Calibri"/>
              </a:rPr>
              <a:t> dø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10">
                <a:latin typeface="Calibri"/>
                <a:cs typeface="Calibri"/>
              </a:rPr>
              <a:t>lås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97537" y="3435927"/>
            <a:ext cx="12090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Monito</a:t>
            </a:r>
            <a:r>
              <a:rPr dirty="0" sz="1600" spc="-10" b="1">
                <a:latin typeface="Calibri"/>
                <a:cs typeface="Calibri"/>
              </a:rPr>
              <a:t>rer</a:t>
            </a:r>
            <a:r>
              <a:rPr dirty="0" sz="1600" spc="-10" b="1">
                <a:latin typeface="Calibri"/>
                <a:cs typeface="Calibri"/>
              </a:rPr>
              <a:t>in</a:t>
            </a:r>
            <a:r>
              <a:rPr dirty="0" sz="1600" spc="-10" b="1">
                <a:latin typeface="Calibri"/>
                <a:cs typeface="Calibri"/>
              </a:rPr>
              <a:t>g</a:t>
            </a:r>
            <a:r>
              <a:rPr dirty="0" sz="1600" spc="-5" b="1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97537" y="3671067"/>
            <a:ext cx="1295400" cy="47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E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T</a:t>
            </a:r>
            <a:r>
              <a:rPr dirty="0" sz="1600" spc="-15">
                <a:latin typeface="Calibri"/>
                <a:cs typeface="Calibri"/>
              </a:rPr>
              <a:t>em</a:t>
            </a:r>
            <a:r>
              <a:rPr dirty="0" sz="1600" spc="-15">
                <a:latin typeface="Calibri"/>
                <a:cs typeface="Calibri"/>
              </a:rPr>
              <a:t>p</a:t>
            </a:r>
            <a:r>
              <a:rPr dirty="0" sz="1600" spc="-10">
                <a:latin typeface="Calibri"/>
                <a:cs typeface="Calibri"/>
              </a:rPr>
              <a:t>er</a:t>
            </a:r>
            <a:r>
              <a:rPr dirty="0" sz="1600" spc="-10">
                <a:latin typeface="Calibri"/>
                <a:cs typeface="Calibri"/>
              </a:rPr>
              <a:t>atu</a:t>
            </a:r>
            <a:r>
              <a:rPr dirty="0" sz="1600" spc="-1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97537" y="4166367"/>
            <a:ext cx="1250950" cy="958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Pu</a:t>
            </a:r>
            <a:r>
              <a:rPr dirty="0" sz="1600" spc="-10">
                <a:latin typeface="Calibri"/>
                <a:cs typeface="Calibri"/>
              </a:rPr>
              <a:t>ls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Re</a:t>
            </a:r>
            <a:r>
              <a:rPr dirty="0" sz="1600" spc="-10">
                <a:latin typeface="Calibri"/>
                <a:cs typeface="Calibri"/>
              </a:rPr>
              <a:t>spi</a:t>
            </a:r>
            <a:r>
              <a:rPr dirty="0" sz="1600" spc="-10">
                <a:latin typeface="Calibri"/>
                <a:cs typeface="Calibri"/>
              </a:rPr>
              <a:t>r</a:t>
            </a:r>
            <a:r>
              <a:rPr dirty="0" sz="1600" spc="-275">
                <a:latin typeface="Calibri"/>
                <a:cs typeface="Calibri"/>
              </a:rPr>
              <a:t>aW</a:t>
            </a:r>
            <a:r>
              <a:rPr dirty="0" sz="1600" spc="-275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 spc="-10">
                <a:latin typeface="Calibri"/>
                <a:cs typeface="Calibri"/>
              </a:rPr>
              <a:t>Po</a:t>
            </a:r>
            <a:r>
              <a:rPr dirty="0" sz="1600" spc="-10">
                <a:latin typeface="Calibri"/>
                <a:cs typeface="Calibri"/>
              </a:rPr>
              <a:t>si</a:t>
            </a:r>
            <a:r>
              <a:rPr dirty="0" sz="1600" spc="-545">
                <a:latin typeface="Calibri"/>
                <a:cs typeface="Calibri"/>
              </a:rPr>
              <a:t>W</a:t>
            </a:r>
            <a:r>
              <a:rPr dirty="0" sz="1600" spc="-545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L="298450" indent="-285750">
              <a:lnSpc>
                <a:spcPts val="191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600">
                <a:latin typeface="Calibri"/>
                <a:cs typeface="Calibri"/>
              </a:rPr>
              <a:t>Fald</a:t>
            </a:r>
            <a:r>
              <a:rPr dirty="0" sz="1600" spc="-10">
                <a:latin typeface="Calibri"/>
                <a:cs typeface="Calibri"/>
              </a:rPr>
              <a:t>evagt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932656" y="4483373"/>
            <a:ext cx="1153883" cy="19020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418797" y="1415083"/>
            <a:ext cx="2226310" cy="1520825"/>
          </a:xfrm>
          <a:custGeom>
            <a:avLst/>
            <a:gdLst/>
            <a:ahLst/>
            <a:cxnLst/>
            <a:rect l="l" t="t" r="r" b="b"/>
            <a:pathLst>
              <a:path w="2226310" h="1520825">
                <a:moveTo>
                  <a:pt x="0" y="0"/>
                </a:moveTo>
                <a:lnTo>
                  <a:pt x="2225925" y="0"/>
                </a:lnTo>
                <a:lnTo>
                  <a:pt x="2225925" y="1520651"/>
                </a:lnTo>
                <a:lnTo>
                  <a:pt x="0" y="15206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416303" y="3068658"/>
            <a:ext cx="2228850" cy="922019"/>
          </a:xfrm>
          <a:custGeom>
            <a:avLst/>
            <a:gdLst/>
            <a:ahLst/>
            <a:cxnLst/>
            <a:rect l="l" t="t" r="r" b="b"/>
            <a:pathLst>
              <a:path w="2228850" h="922020">
                <a:moveTo>
                  <a:pt x="0" y="0"/>
                </a:moveTo>
                <a:lnTo>
                  <a:pt x="2228419" y="0"/>
                </a:lnTo>
                <a:lnTo>
                  <a:pt x="2228419" y="921622"/>
                </a:lnTo>
                <a:lnTo>
                  <a:pt x="0" y="921622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418797" y="4117161"/>
            <a:ext cx="2226310" cy="2291715"/>
          </a:xfrm>
          <a:custGeom>
            <a:avLst/>
            <a:gdLst/>
            <a:ahLst/>
            <a:cxnLst/>
            <a:rect l="l" t="t" r="r" b="b"/>
            <a:pathLst>
              <a:path w="2226310" h="2291715">
                <a:moveTo>
                  <a:pt x="0" y="0"/>
                </a:moveTo>
                <a:lnTo>
                  <a:pt x="2225925" y="0"/>
                </a:lnTo>
                <a:lnTo>
                  <a:pt x="2225925" y="2291362"/>
                </a:lnTo>
                <a:lnTo>
                  <a:pt x="0" y="2291362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44532" y="1420295"/>
            <a:ext cx="2156460" cy="2948305"/>
          </a:xfrm>
          <a:custGeom>
            <a:avLst/>
            <a:gdLst/>
            <a:ahLst/>
            <a:cxnLst/>
            <a:rect l="l" t="t" r="r" b="b"/>
            <a:pathLst>
              <a:path w="2156460" h="2948304">
                <a:moveTo>
                  <a:pt x="0" y="0"/>
                </a:moveTo>
                <a:lnTo>
                  <a:pt x="2156421" y="0"/>
                </a:lnTo>
                <a:lnTo>
                  <a:pt x="2156421" y="2948283"/>
                </a:lnTo>
                <a:lnTo>
                  <a:pt x="0" y="294828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8773" y="4598551"/>
            <a:ext cx="2162175" cy="1520825"/>
          </a:xfrm>
          <a:custGeom>
            <a:avLst/>
            <a:gdLst/>
            <a:ahLst/>
            <a:cxnLst/>
            <a:rect l="l" t="t" r="r" b="b"/>
            <a:pathLst>
              <a:path w="2162175" h="1520825">
                <a:moveTo>
                  <a:pt x="0" y="0"/>
                </a:moveTo>
                <a:lnTo>
                  <a:pt x="2162181" y="0"/>
                </a:lnTo>
                <a:lnTo>
                  <a:pt x="2162181" y="1520651"/>
                </a:lnTo>
                <a:lnTo>
                  <a:pt x="0" y="152065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47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629360" y="1638964"/>
            <a:ext cx="1207007" cy="16012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535939" y="6468302"/>
            <a:ext cx="1708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67520" y="6468302"/>
            <a:ext cx="814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200" spc="-15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2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235">
              <a:lnSpc>
                <a:spcPct val="100000"/>
              </a:lnSpc>
            </a:pPr>
            <a:fld id="{81D60167-4931-47E6-BA6A-407CBD079E47}" type="slidenum">
              <a:rPr dirty="0" spc="-10"/>
              <a:t>7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dirty="0" spc="-25"/>
              <a:t>y</a:t>
            </a:r>
            <a:r>
              <a:rPr dirty="0"/>
              <a:t>s</a:t>
            </a:r>
            <a:r>
              <a:rPr dirty="0" spc="-20"/>
              <a:t>te</a:t>
            </a:r>
            <a:r>
              <a:rPr dirty="0" spc="-45"/>
              <a:t>m</a:t>
            </a:r>
            <a:r>
              <a:rPr dirty="0" spc="-20"/>
              <a:t>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39" y="6477954"/>
            <a:ext cx="14281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898989"/>
                </a:solidFill>
                <a:latin typeface="Calibri"/>
                <a:cs typeface="Calibri"/>
              </a:rPr>
              <a:t>m</a:t>
            </a:r>
            <a:r>
              <a:rPr dirty="0" sz="1000" spc="-10">
                <a:solidFill>
                  <a:srgbClr val="898989"/>
                </a:solidFill>
                <a:latin typeface="Calibri"/>
                <a:cs typeface="Calibri"/>
              </a:rPr>
              <a:t>and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ag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 d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n 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23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. f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b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r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u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ar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3240" y="6477954"/>
            <a:ext cx="6826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898989"/>
                </a:solidFill>
                <a:latin typeface="Calibri"/>
                <a:cs typeface="Calibri"/>
              </a:rPr>
              <a:t>© </a:t>
            </a:r>
            <a:r>
              <a:rPr dirty="0" sz="1000" spc="-15">
                <a:solidFill>
                  <a:srgbClr val="898989"/>
                </a:solidFill>
                <a:latin typeface="Calibri"/>
                <a:cs typeface="Calibri"/>
              </a:rPr>
              <a:t>A</a:t>
            </a:r>
            <a:r>
              <a:rPr dirty="0" sz="1000">
                <a:solidFill>
                  <a:srgbClr val="898989"/>
                </a:solidFill>
                <a:latin typeface="Calibri"/>
                <a:cs typeface="Calibri"/>
              </a:rPr>
              <a:t>n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y</a:t>
            </a:r>
            <a:r>
              <a:rPr dirty="0" sz="1000" spc="-10">
                <a:solidFill>
                  <a:srgbClr val="898989"/>
                </a:solidFill>
                <a:latin typeface="Calibri"/>
                <a:cs typeface="Calibri"/>
              </a:rPr>
              <a:t>Gr</a:t>
            </a: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oup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23369" y="6477954"/>
            <a:ext cx="901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898989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5232" y="4156712"/>
            <a:ext cx="707397" cy="636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3901" y="4197605"/>
            <a:ext cx="158115" cy="862965"/>
          </a:xfrm>
          <a:custGeom>
            <a:avLst/>
            <a:gdLst/>
            <a:ahLst/>
            <a:cxnLst/>
            <a:rect l="l" t="t" r="r" b="b"/>
            <a:pathLst>
              <a:path w="158115" h="862964">
                <a:moveTo>
                  <a:pt x="534" y="833706"/>
                </a:moveTo>
                <a:lnTo>
                  <a:pt x="33536" y="858754"/>
                </a:lnTo>
                <a:lnTo>
                  <a:pt x="58491" y="862872"/>
                </a:lnTo>
                <a:lnTo>
                  <a:pt x="69629" y="862055"/>
                </a:lnTo>
                <a:lnTo>
                  <a:pt x="114377" y="840136"/>
                </a:lnTo>
                <a:lnTo>
                  <a:pt x="118491" y="835935"/>
                </a:lnTo>
                <a:lnTo>
                  <a:pt x="7362" y="835935"/>
                </a:lnTo>
                <a:lnTo>
                  <a:pt x="534" y="833706"/>
                </a:lnTo>
                <a:close/>
              </a:path>
              <a:path w="158115" h="862964">
                <a:moveTo>
                  <a:pt x="111120" y="0"/>
                </a:moveTo>
                <a:lnTo>
                  <a:pt x="121265" y="36823"/>
                </a:lnTo>
                <a:lnTo>
                  <a:pt x="123419" y="63592"/>
                </a:lnTo>
                <a:lnTo>
                  <a:pt x="123405" y="694460"/>
                </a:lnTo>
                <a:lnTo>
                  <a:pt x="116745" y="741938"/>
                </a:lnTo>
                <a:lnTo>
                  <a:pt x="99324" y="782696"/>
                </a:lnTo>
                <a:lnTo>
                  <a:pt x="73193" y="813763"/>
                </a:lnTo>
                <a:lnTo>
                  <a:pt x="28351" y="834975"/>
                </a:lnTo>
                <a:lnTo>
                  <a:pt x="15861" y="835935"/>
                </a:lnTo>
                <a:lnTo>
                  <a:pt x="118491" y="835935"/>
                </a:lnTo>
                <a:lnTo>
                  <a:pt x="145741" y="794276"/>
                </a:lnTo>
                <a:lnTo>
                  <a:pt x="156763" y="749052"/>
                </a:lnTo>
                <a:lnTo>
                  <a:pt x="157550" y="732566"/>
                </a:lnTo>
                <a:lnTo>
                  <a:pt x="156855" y="88204"/>
                </a:lnTo>
                <a:lnTo>
                  <a:pt x="146826" y="43709"/>
                </a:lnTo>
                <a:lnTo>
                  <a:pt x="119578" y="4492"/>
                </a:lnTo>
                <a:lnTo>
                  <a:pt x="111120" y="0"/>
                </a:lnTo>
                <a:close/>
              </a:path>
            </a:pathLst>
          </a:custGeom>
          <a:solidFill>
            <a:srgbClr val="DDDC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030" y="4131688"/>
            <a:ext cx="199649" cy="890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2204" y="4119713"/>
            <a:ext cx="215265" cy="914400"/>
          </a:xfrm>
          <a:custGeom>
            <a:avLst/>
            <a:gdLst/>
            <a:ahLst/>
            <a:cxnLst/>
            <a:rect l="l" t="t" r="r" b="b"/>
            <a:pathLst>
              <a:path w="215265" h="914400">
                <a:moveTo>
                  <a:pt x="107559" y="0"/>
                </a:moveTo>
                <a:lnTo>
                  <a:pt x="60063" y="14703"/>
                </a:lnTo>
                <a:lnTo>
                  <a:pt x="31320" y="42139"/>
                </a:lnTo>
                <a:lnTo>
                  <a:pt x="10806" y="80167"/>
                </a:lnTo>
                <a:lnTo>
                  <a:pt x="739" y="125133"/>
                </a:lnTo>
                <a:lnTo>
                  <a:pt x="0" y="769962"/>
                </a:lnTo>
                <a:lnTo>
                  <a:pt x="703" y="786426"/>
                </a:lnTo>
                <a:lnTo>
                  <a:pt x="10656" y="832299"/>
                </a:lnTo>
                <a:lnTo>
                  <a:pt x="30774" y="870590"/>
                </a:lnTo>
                <a:lnTo>
                  <a:pt x="59009" y="898337"/>
                </a:lnTo>
                <a:lnTo>
                  <a:pt x="105738" y="913807"/>
                </a:lnTo>
                <a:lnTo>
                  <a:pt x="118509" y="912862"/>
                </a:lnTo>
                <a:lnTo>
                  <a:pt x="130801" y="910092"/>
                </a:lnTo>
                <a:lnTo>
                  <a:pt x="142542" y="905604"/>
                </a:lnTo>
                <a:lnTo>
                  <a:pt x="148210" y="902495"/>
                </a:lnTo>
                <a:lnTo>
                  <a:pt x="107834" y="902495"/>
                </a:lnTo>
                <a:lnTo>
                  <a:pt x="95122" y="901497"/>
                </a:lnTo>
                <a:lnTo>
                  <a:pt x="50220" y="879422"/>
                </a:lnTo>
                <a:lnTo>
                  <a:pt x="25194" y="847047"/>
                </a:lnTo>
                <a:lnTo>
                  <a:pt x="10161" y="804505"/>
                </a:lnTo>
                <a:lnTo>
                  <a:pt x="6826" y="141484"/>
                </a:lnTo>
                <a:lnTo>
                  <a:pt x="7604" y="125133"/>
                </a:lnTo>
                <a:lnTo>
                  <a:pt x="18554" y="80167"/>
                </a:lnTo>
                <a:lnTo>
                  <a:pt x="40544" y="43947"/>
                </a:lnTo>
                <a:lnTo>
                  <a:pt x="71155" y="19830"/>
                </a:lnTo>
                <a:lnTo>
                  <a:pt x="107559" y="11174"/>
                </a:lnTo>
                <a:lnTo>
                  <a:pt x="148817" y="11174"/>
                </a:lnTo>
                <a:lnTo>
                  <a:pt x="143927" y="8411"/>
                </a:lnTo>
                <a:lnTo>
                  <a:pt x="132277" y="3808"/>
                </a:lnTo>
                <a:lnTo>
                  <a:pt x="120103" y="966"/>
                </a:lnTo>
                <a:lnTo>
                  <a:pt x="107559" y="0"/>
                </a:lnTo>
                <a:close/>
              </a:path>
              <a:path w="215265" h="914400">
                <a:moveTo>
                  <a:pt x="148817" y="11174"/>
                </a:moveTo>
                <a:lnTo>
                  <a:pt x="107559" y="11174"/>
                </a:lnTo>
                <a:lnTo>
                  <a:pt x="120079" y="12212"/>
                </a:lnTo>
                <a:lnTo>
                  <a:pt x="132131" y="15239"/>
                </a:lnTo>
                <a:lnTo>
                  <a:pt x="173745" y="44700"/>
                </a:lnTo>
                <a:lnTo>
                  <a:pt x="195355" y="81452"/>
                </a:lnTo>
                <a:lnTo>
                  <a:pt x="205870" y="126949"/>
                </a:lnTo>
                <a:lnTo>
                  <a:pt x="206476" y="769962"/>
                </a:lnTo>
                <a:lnTo>
                  <a:pt x="205707" y="786757"/>
                </a:lnTo>
                <a:lnTo>
                  <a:pt x="194920" y="832619"/>
                </a:lnTo>
                <a:lnTo>
                  <a:pt x="173348" y="869272"/>
                </a:lnTo>
                <a:lnTo>
                  <a:pt x="143488" y="893603"/>
                </a:lnTo>
                <a:lnTo>
                  <a:pt x="107834" y="902495"/>
                </a:lnTo>
                <a:lnTo>
                  <a:pt x="148210" y="902495"/>
                </a:lnTo>
                <a:lnTo>
                  <a:pt x="182580" y="872638"/>
                </a:lnTo>
                <a:lnTo>
                  <a:pt x="203354" y="835174"/>
                </a:lnTo>
                <a:lnTo>
                  <a:pt x="214073" y="790032"/>
                </a:lnTo>
                <a:lnTo>
                  <a:pt x="215116" y="141484"/>
                </a:lnTo>
                <a:lnTo>
                  <a:pt x="214471" y="126949"/>
                </a:lnTo>
                <a:lnTo>
                  <a:pt x="204239" y="79998"/>
                </a:lnTo>
                <a:lnTo>
                  <a:pt x="183727" y="42057"/>
                </a:lnTo>
                <a:lnTo>
                  <a:pt x="154976" y="14654"/>
                </a:lnTo>
                <a:lnTo>
                  <a:pt x="148817" y="11174"/>
                </a:lnTo>
                <a:close/>
              </a:path>
            </a:pathLst>
          </a:custGeom>
          <a:solidFill>
            <a:srgbClr val="8984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7882" y="4778061"/>
            <a:ext cx="165100" cy="217804"/>
          </a:xfrm>
          <a:custGeom>
            <a:avLst/>
            <a:gdLst/>
            <a:ahLst/>
            <a:cxnLst/>
            <a:rect l="l" t="t" r="r" b="b"/>
            <a:pathLst>
              <a:path w="165100" h="217804">
                <a:moveTo>
                  <a:pt x="89919" y="0"/>
                </a:moveTo>
                <a:lnTo>
                  <a:pt x="51463" y="9560"/>
                </a:lnTo>
                <a:lnTo>
                  <a:pt x="22024" y="36091"/>
                </a:lnTo>
                <a:lnTo>
                  <a:pt x="4180" y="75144"/>
                </a:lnTo>
                <a:lnTo>
                  <a:pt x="0" y="105939"/>
                </a:lnTo>
                <a:lnTo>
                  <a:pt x="915" y="123198"/>
                </a:lnTo>
                <a:lnTo>
                  <a:pt x="13643" y="168337"/>
                </a:lnTo>
                <a:lnTo>
                  <a:pt x="38360" y="200617"/>
                </a:lnTo>
                <a:lnTo>
                  <a:pt x="81880" y="217211"/>
                </a:lnTo>
                <a:lnTo>
                  <a:pt x="94516" y="216015"/>
                </a:lnTo>
                <a:lnTo>
                  <a:pt x="137770" y="189997"/>
                </a:lnTo>
                <a:lnTo>
                  <a:pt x="158644" y="152699"/>
                </a:lnTo>
                <a:lnTo>
                  <a:pt x="164954" y="121784"/>
                </a:lnTo>
                <a:lnTo>
                  <a:pt x="164272" y="103608"/>
                </a:lnTo>
                <a:lnTo>
                  <a:pt x="153312" y="56241"/>
                </a:lnTo>
                <a:lnTo>
                  <a:pt x="131302" y="21662"/>
                </a:lnTo>
                <a:lnTo>
                  <a:pt x="89919" y="0"/>
                </a:lnTo>
                <a:close/>
              </a:path>
            </a:pathLst>
          </a:custGeom>
          <a:solidFill>
            <a:srgbClr val="574E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1013" y="4871924"/>
            <a:ext cx="179705" cy="31750"/>
          </a:xfrm>
          <a:custGeom>
            <a:avLst/>
            <a:gdLst/>
            <a:ahLst/>
            <a:cxnLst/>
            <a:rect l="l" t="t" r="r" b="b"/>
            <a:pathLst>
              <a:path w="179704" h="31750">
                <a:moveTo>
                  <a:pt x="174016" y="0"/>
                </a:moveTo>
                <a:lnTo>
                  <a:pt x="5154" y="0"/>
                </a:lnTo>
                <a:lnTo>
                  <a:pt x="0" y="6681"/>
                </a:lnTo>
                <a:lnTo>
                  <a:pt x="0" y="24702"/>
                </a:lnTo>
                <a:lnTo>
                  <a:pt x="5154" y="31391"/>
                </a:lnTo>
                <a:lnTo>
                  <a:pt x="174016" y="31391"/>
                </a:lnTo>
                <a:lnTo>
                  <a:pt x="179168" y="24702"/>
                </a:lnTo>
                <a:lnTo>
                  <a:pt x="179168" y="6681"/>
                </a:lnTo>
                <a:lnTo>
                  <a:pt x="174016" y="0"/>
                </a:lnTo>
                <a:close/>
              </a:path>
            </a:pathLst>
          </a:custGeom>
          <a:solidFill>
            <a:srgbClr val="7973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2514" y="4703789"/>
            <a:ext cx="196166" cy="51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994" y="4496850"/>
            <a:ext cx="153535" cy="184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9992" y="4517105"/>
            <a:ext cx="118110" cy="144145"/>
          </a:xfrm>
          <a:custGeom>
            <a:avLst/>
            <a:gdLst/>
            <a:ahLst/>
            <a:cxnLst/>
            <a:rect l="l" t="t" r="r" b="b"/>
            <a:pathLst>
              <a:path w="118109" h="144145">
                <a:moveTo>
                  <a:pt x="93806" y="0"/>
                </a:moveTo>
                <a:lnTo>
                  <a:pt x="22531" y="50"/>
                </a:lnTo>
                <a:lnTo>
                  <a:pt x="10940" y="4758"/>
                </a:lnTo>
                <a:lnTo>
                  <a:pt x="2966" y="15823"/>
                </a:lnTo>
                <a:lnTo>
                  <a:pt x="0" y="31391"/>
                </a:lnTo>
                <a:lnTo>
                  <a:pt x="49" y="114113"/>
                </a:lnTo>
                <a:lnTo>
                  <a:pt x="3692" y="128528"/>
                </a:lnTo>
                <a:lnTo>
                  <a:pt x="12146" y="139452"/>
                </a:lnTo>
                <a:lnTo>
                  <a:pt x="24062" y="143782"/>
                </a:lnTo>
                <a:lnTo>
                  <a:pt x="95430" y="143716"/>
                </a:lnTo>
                <a:lnTo>
                  <a:pt x="106935" y="138421"/>
                </a:lnTo>
                <a:lnTo>
                  <a:pt x="114809" y="126863"/>
                </a:lnTo>
                <a:lnTo>
                  <a:pt x="117728" y="112163"/>
                </a:lnTo>
                <a:lnTo>
                  <a:pt x="117692" y="29553"/>
                </a:lnTo>
                <a:lnTo>
                  <a:pt x="114150" y="14372"/>
                </a:lnTo>
                <a:lnTo>
                  <a:pt x="105750" y="3902"/>
                </a:lnTo>
                <a:lnTo>
                  <a:pt x="93806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9992" y="4517105"/>
            <a:ext cx="118110" cy="144145"/>
          </a:xfrm>
          <a:custGeom>
            <a:avLst/>
            <a:gdLst/>
            <a:ahLst/>
            <a:cxnLst/>
            <a:rect l="l" t="t" r="r" b="b"/>
            <a:pathLst>
              <a:path w="118109" h="144145">
                <a:moveTo>
                  <a:pt x="100416" y="141367"/>
                </a:moveTo>
                <a:lnTo>
                  <a:pt x="17298" y="141367"/>
                </a:lnTo>
                <a:lnTo>
                  <a:pt x="22373" y="143711"/>
                </a:lnTo>
                <a:lnTo>
                  <a:pt x="93801" y="143782"/>
                </a:lnTo>
                <a:lnTo>
                  <a:pt x="100416" y="141367"/>
                </a:lnTo>
                <a:close/>
              </a:path>
              <a:path w="118109" h="144145">
                <a:moveTo>
                  <a:pt x="6957" y="132703"/>
                </a:moveTo>
                <a:lnTo>
                  <a:pt x="10310" y="139139"/>
                </a:lnTo>
                <a:lnTo>
                  <a:pt x="17135" y="141367"/>
                </a:lnTo>
                <a:lnTo>
                  <a:pt x="17298" y="141367"/>
                </a:lnTo>
                <a:lnTo>
                  <a:pt x="10859" y="138393"/>
                </a:lnTo>
                <a:lnTo>
                  <a:pt x="6957" y="132703"/>
                </a:lnTo>
                <a:close/>
              </a:path>
              <a:path w="118109" h="144145">
                <a:moveTo>
                  <a:pt x="110607" y="133037"/>
                </a:moveTo>
                <a:lnTo>
                  <a:pt x="105708" y="139435"/>
                </a:lnTo>
                <a:lnTo>
                  <a:pt x="100416" y="141367"/>
                </a:lnTo>
                <a:lnTo>
                  <a:pt x="100730" y="141367"/>
                </a:lnTo>
                <a:lnTo>
                  <a:pt x="107559" y="139139"/>
                </a:lnTo>
                <a:lnTo>
                  <a:pt x="110607" y="133037"/>
                </a:lnTo>
                <a:close/>
              </a:path>
              <a:path w="118109" h="144145">
                <a:moveTo>
                  <a:pt x="111361" y="132052"/>
                </a:moveTo>
                <a:lnTo>
                  <a:pt x="110899" y="132452"/>
                </a:lnTo>
                <a:lnTo>
                  <a:pt x="110607" y="133037"/>
                </a:lnTo>
                <a:lnTo>
                  <a:pt x="111361" y="132052"/>
                </a:lnTo>
                <a:close/>
              </a:path>
              <a:path w="118109" h="144145">
                <a:moveTo>
                  <a:pt x="6724" y="132363"/>
                </a:moveTo>
                <a:lnTo>
                  <a:pt x="6957" y="132703"/>
                </a:lnTo>
                <a:lnTo>
                  <a:pt x="6826" y="132452"/>
                </a:lnTo>
                <a:close/>
              </a:path>
              <a:path w="118109" h="144145">
                <a:moveTo>
                  <a:pt x="0" y="112188"/>
                </a:moveTo>
                <a:lnTo>
                  <a:pt x="0" y="119073"/>
                </a:lnTo>
                <a:lnTo>
                  <a:pt x="1671" y="127989"/>
                </a:lnTo>
                <a:lnTo>
                  <a:pt x="6724" y="132363"/>
                </a:lnTo>
                <a:lnTo>
                  <a:pt x="2943" y="126848"/>
                </a:lnTo>
                <a:lnTo>
                  <a:pt x="0" y="112188"/>
                </a:lnTo>
                <a:close/>
              </a:path>
              <a:path w="118109" h="144145">
                <a:moveTo>
                  <a:pt x="100730" y="0"/>
                </a:moveTo>
                <a:lnTo>
                  <a:pt x="24057" y="0"/>
                </a:lnTo>
                <a:lnTo>
                  <a:pt x="95282" y="46"/>
                </a:lnTo>
                <a:lnTo>
                  <a:pt x="106860" y="4738"/>
                </a:lnTo>
                <a:lnTo>
                  <a:pt x="114788" y="15817"/>
                </a:lnTo>
                <a:lnTo>
                  <a:pt x="117721" y="31391"/>
                </a:lnTo>
                <a:lnTo>
                  <a:pt x="117683" y="114020"/>
                </a:lnTo>
                <a:lnTo>
                  <a:pt x="114102" y="128473"/>
                </a:lnTo>
                <a:lnTo>
                  <a:pt x="111361" y="132052"/>
                </a:lnTo>
                <a:lnTo>
                  <a:pt x="116058" y="127989"/>
                </a:lnTo>
                <a:lnTo>
                  <a:pt x="117728" y="119073"/>
                </a:lnTo>
                <a:lnTo>
                  <a:pt x="117728" y="22475"/>
                </a:lnTo>
                <a:lnTo>
                  <a:pt x="116058" y="15786"/>
                </a:lnTo>
                <a:lnTo>
                  <a:pt x="107559" y="4455"/>
                </a:lnTo>
                <a:lnTo>
                  <a:pt x="100730" y="0"/>
                </a:lnTo>
                <a:close/>
              </a:path>
              <a:path w="118109" h="144145">
                <a:moveTo>
                  <a:pt x="100730" y="0"/>
                </a:moveTo>
                <a:lnTo>
                  <a:pt x="17135" y="0"/>
                </a:lnTo>
                <a:lnTo>
                  <a:pt x="10310" y="4455"/>
                </a:lnTo>
                <a:lnTo>
                  <a:pt x="6826" y="8916"/>
                </a:lnTo>
                <a:lnTo>
                  <a:pt x="1664" y="15817"/>
                </a:lnTo>
                <a:lnTo>
                  <a:pt x="0" y="22475"/>
                </a:lnTo>
                <a:lnTo>
                  <a:pt x="0" y="31391"/>
                </a:lnTo>
                <a:lnTo>
                  <a:pt x="41" y="29447"/>
                </a:lnTo>
                <a:lnTo>
                  <a:pt x="3644" y="14317"/>
                </a:lnTo>
                <a:lnTo>
                  <a:pt x="12105" y="3887"/>
                </a:lnTo>
                <a:lnTo>
                  <a:pt x="24057" y="0"/>
                </a:lnTo>
                <a:lnTo>
                  <a:pt x="100730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9992" y="4519333"/>
            <a:ext cx="117728" cy="139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9992" y="4519333"/>
            <a:ext cx="118110" cy="139700"/>
          </a:xfrm>
          <a:custGeom>
            <a:avLst/>
            <a:gdLst/>
            <a:ahLst/>
            <a:cxnLst/>
            <a:rect l="l" t="t" r="r" b="b"/>
            <a:pathLst>
              <a:path w="118109" h="139700">
                <a:moveTo>
                  <a:pt x="100730" y="0"/>
                </a:moveTo>
                <a:lnTo>
                  <a:pt x="17135" y="0"/>
                </a:lnTo>
                <a:lnTo>
                  <a:pt x="11982" y="2227"/>
                </a:lnTo>
                <a:lnTo>
                  <a:pt x="6826" y="8916"/>
                </a:lnTo>
                <a:lnTo>
                  <a:pt x="3482" y="13558"/>
                </a:lnTo>
                <a:lnTo>
                  <a:pt x="0" y="22475"/>
                </a:lnTo>
                <a:lnTo>
                  <a:pt x="0" y="116846"/>
                </a:lnTo>
                <a:lnTo>
                  <a:pt x="3482" y="125761"/>
                </a:lnTo>
                <a:lnTo>
                  <a:pt x="6826" y="130224"/>
                </a:lnTo>
                <a:lnTo>
                  <a:pt x="17135" y="139139"/>
                </a:lnTo>
                <a:lnTo>
                  <a:pt x="100730" y="139139"/>
                </a:lnTo>
                <a:lnTo>
                  <a:pt x="105883" y="134678"/>
                </a:lnTo>
                <a:lnTo>
                  <a:pt x="110899" y="130224"/>
                </a:lnTo>
                <a:lnTo>
                  <a:pt x="114382" y="125761"/>
                </a:lnTo>
                <a:lnTo>
                  <a:pt x="117728" y="116846"/>
                </a:lnTo>
                <a:lnTo>
                  <a:pt x="117728" y="22475"/>
                </a:lnTo>
                <a:lnTo>
                  <a:pt x="114382" y="13558"/>
                </a:lnTo>
                <a:lnTo>
                  <a:pt x="105883" y="2227"/>
                </a:lnTo>
                <a:lnTo>
                  <a:pt x="100730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14097" y="4517245"/>
            <a:ext cx="25434" cy="143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8320" y="4517154"/>
            <a:ext cx="25475" cy="1435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0029" y="4517105"/>
            <a:ext cx="118110" cy="144145"/>
          </a:xfrm>
          <a:custGeom>
            <a:avLst/>
            <a:gdLst/>
            <a:ahLst/>
            <a:cxnLst/>
            <a:rect l="l" t="t" r="r" b="b"/>
            <a:pathLst>
              <a:path w="118109" h="144145">
                <a:moveTo>
                  <a:pt x="23783" y="143710"/>
                </a:moveTo>
                <a:lnTo>
                  <a:pt x="23980" y="143783"/>
                </a:lnTo>
                <a:lnTo>
                  <a:pt x="93864" y="143783"/>
                </a:lnTo>
                <a:lnTo>
                  <a:pt x="23783" y="143710"/>
                </a:lnTo>
                <a:close/>
              </a:path>
              <a:path w="118109" h="144145">
                <a:moveTo>
                  <a:pt x="100952" y="141158"/>
                </a:moveTo>
                <a:lnTo>
                  <a:pt x="93763" y="143782"/>
                </a:lnTo>
                <a:lnTo>
                  <a:pt x="95408" y="143709"/>
                </a:lnTo>
                <a:lnTo>
                  <a:pt x="100952" y="141158"/>
                </a:lnTo>
                <a:close/>
              </a:path>
              <a:path w="118109" h="144145">
                <a:moveTo>
                  <a:pt x="16892" y="141198"/>
                </a:moveTo>
                <a:lnTo>
                  <a:pt x="22317" y="143709"/>
                </a:lnTo>
                <a:lnTo>
                  <a:pt x="23783" y="143710"/>
                </a:lnTo>
                <a:lnTo>
                  <a:pt x="16892" y="141198"/>
                </a:lnTo>
                <a:close/>
              </a:path>
              <a:path w="118109" h="144145">
                <a:moveTo>
                  <a:pt x="11521" y="138712"/>
                </a:moveTo>
                <a:lnTo>
                  <a:pt x="12088" y="139446"/>
                </a:lnTo>
                <a:lnTo>
                  <a:pt x="16892" y="141198"/>
                </a:lnTo>
                <a:lnTo>
                  <a:pt x="11521" y="138712"/>
                </a:lnTo>
                <a:close/>
              </a:path>
              <a:path w="118109" h="144145">
                <a:moveTo>
                  <a:pt x="106201" y="138742"/>
                </a:moveTo>
                <a:lnTo>
                  <a:pt x="100952" y="141158"/>
                </a:lnTo>
                <a:lnTo>
                  <a:pt x="105670" y="139435"/>
                </a:lnTo>
                <a:lnTo>
                  <a:pt x="106201" y="138742"/>
                </a:lnTo>
                <a:close/>
              </a:path>
              <a:path w="118109" h="144145">
                <a:moveTo>
                  <a:pt x="110535" y="133082"/>
                </a:moveTo>
                <a:lnTo>
                  <a:pt x="106201" y="138742"/>
                </a:lnTo>
                <a:lnTo>
                  <a:pt x="106898" y="138421"/>
                </a:lnTo>
                <a:lnTo>
                  <a:pt x="110535" y="133082"/>
                </a:lnTo>
                <a:close/>
              </a:path>
              <a:path w="118109" h="144145">
                <a:moveTo>
                  <a:pt x="7235" y="133161"/>
                </a:moveTo>
                <a:lnTo>
                  <a:pt x="10811" y="138383"/>
                </a:lnTo>
                <a:lnTo>
                  <a:pt x="11521" y="138712"/>
                </a:lnTo>
                <a:lnTo>
                  <a:pt x="7235" y="133161"/>
                </a:lnTo>
                <a:close/>
              </a:path>
              <a:path w="118109" h="144145">
                <a:moveTo>
                  <a:pt x="3408" y="127572"/>
                </a:moveTo>
                <a:lnTo>
                  <a:pt x="3644" y="128510"/>
                </a:lnTo>
                <a:lnTo>
                  <a:pt x="7235" y="133161"/>
                </a:lnTo>
                <a:lnTo>
                  <a:pt x="3408" y="127572"/>
                </a:lnTo>
                <a:close/>
              </a:path>
              <a:path w="118109" h="144145">
                <a:moveTo>
                  <a:pt x="114287" y="127574"/>
                </a:moveTo>
                <a:lnTo>
                  <a:pt x="110535" y="133082"/>
                </a:lnTo>
                <a:lnTo>
                  <a:pt x="114065" y="128473"/>
                </a:lnTo>
                <a:lnTo>
                  <a:pt x="114287" y="127574"/>
                </a:lnTo>
                <a:close/>
              </a:path>
              <a:path w="118109" h="144145">
                <a:moveTo>
                  <a:pt x="116015" y="120602"/>
                </a:moveTo>
                <a:lnTo>
                  <a:pt x="114287" y="127574"/>
                </a:lnTo>
                <a:lnTo>
                  <a:pt x="114778" y="126834"/>
                </a:lnTo>
                <a:lnTo>
                  <a:pt x="116015" y="120602"/>
                </a:lnTo>
                <a:close/>
              </a:path>
              <a:path w="118109" h="144145">
                <a:moveTo>
                  <a:pt x="1658" y="120624"/>
                </a:moveTo>
                <a:lnTo>
                  <a:pt x="2903" y="126834"/>
                </a:lnTo>
                <a:lnTo>
                  <a:pt x="3408" y="127572"/>
                </a:lnTo>
                <a:lnTo>
                  <a:pt x="1658" y="120624"/>
                </a:lnTo>
                <a:close/>
              </a:path>
              <a:path w="118109" h="144145">
                <a:moveTo>
                  <a:pt x="9" y="112399"/>
                </a:moveTo>
                <a:lnTo>
                  <a:pt x="10" y="114083"/>
                </a:lnTo>
                <a:lnTo>
                  <a:pt x="1658" y="120624"/>
                </a:lnTo>
                <a:lnTo>
                  <a:pt x="9" y="112399"/>
                </a:lnTo>
                <a:close/>
              </a:path>
              <a:path w="118109" h="144145">
                <a:moveTo>
                  <a:pt x="117647" y="112384"/>
                </a:moveTo>
                <a:lnTo>
                  <a:pt x="116015" y="120602"/>
                </a:lnTo>
                <a:lnTo>
                  <a:pt x="117631" y="114083"/>
                </a:lnTo>
                <a:lnTo>
                  <a:pt x="117647" y="112384"/>
                </a:lnTo>
                <a:close/>
              </a:path>
              <a:path w="118109" h="144145">
                <a:moveTo>
                  <a:pt x="116009" y="22501"/>
                </a:moveTo>
                <a:lnTo>
                  <a:pt x="117655" y="31241"/>
                </a:lnTo>
                <a:lnTo>
                  <a:pt x="117647" y="29521"/>
                </a:lnTo>
                <a:lnTo>
                  <a:pt x="116009" y="22501"/>
                </a:lnTo>
                <a:close/>
              </a:path>
              <a:path w="118109" h="144145">
                <a:moveTo>
                  <a:pt x="1661" y="22495"/>
                </a:moveTo>
                <a:lnTo>
                  <a:pt x="0" y="29521"/>
                </a:lnTo>
                <a:lnTo>
                  <a:pt x="0" y="31235"/>
                </a:lnTo>
                <a:lnTo>
                  <a:pt x="1661" y="22495"/>
                </a:lnTo>
                <a:close/>
              </a:path>
              <a:path w="118109" h="144145">
                <a:moveTo>
                  <a:pt x="114304" y="15193"/>
                </a:moveTo>
                <a:lnTo>
                  <a:pt x="116009" y="22501"/>
                </a:lnTo>
                <a:lnTo>
                  <a:pt x="114751" y="15817"/>
                </a:lnTo>
                <a:lnTo>
                  <a:pt x="114304" y="15193"/>
                </a:lnTo>
                <a:close/>
              </a:path>
              <a:path w="118109" h="144145">
                <a:moveTo>
                  <a:pt x="3383" y="15209"/>
                </a:moveTo>
                <a:lnTo>
                  <a:pt x="2924" y="15846"/>
                </a:lnTo>
                <a:lnTo>
                  <a:pt x="1661" y="22495"/>
                </a:lnTo>
                <a:lnTo>
                  <a:pt x="3383" y="15209"/>
                </a:lnTo>
                <a:close/>
              </a:path>
              <a:path w="118109" h="144145">
                <a:moveTo>
                  <a:pt x="7369" y="9665"/>
                </a:moveTo>
                <a:lnTo>
                  <a:pt x="3580" y="14372"/>
                </a:lnTo>
                <a:lnTo>
                  <a:pt x="3383" y="15209"/>
                </a:lnTo>
                <a:lnTo>
                  <a:pt x="7369" y="9665"/>
                </a:lnTo>
                <a:close/>
              </a:path>
              <a:path w="118109" h="144145">
                <a:moveTo>
                  <a:pt x="110451" y="9809"/>
                </a:moveTo>
                <a:lnTo>
                  <a:pt x="114304" y="15193"/>
                </a:lnTo>
                <a:lnTo>
                  <a:pt x="114099" y="14355"/>
                </a:lnTo>
                <a:lnTo>
                  <a:pt x="110451" y="9809"/>
                </a:lnTo>
                <a:close/>
              </a:path>
              <a:path w="118109" h="144145">
                <a:moveTo>
                  <a:pt x="106170" y="4473"/>
                </a:moveTo>
                <a:lnTo>
                  <a:pt x="110451" y="9809"/>
                </a:lnTo>
                <a:lnTo>
                  <a:pt x="106822" y="4738"/>
                </a:lnTo>
                <a:lnTo>
                  <a:pt x="106170" y="4473"/>
                </a:lnTo>
                <a:close/>
              </a:path>
              <a:path w="118109" h="144145">
                <a:moveTo>
                  <a:pt x="11527" y="4511"/>
                </a:moveTo>
                <a:lnTo>
                  <a:pt x="10887" y="4773"/>
                </a:lnTo>
                <a:lnTo>
                  <a:pt x="7369" y="9665"/>
                </a:lnTo>
                <a:lnTo>
                  <a:pt x="11527" y="4511"/>
                </a:lnTo>
                <a:close/>
              </a:path>
              <a:path w="118109" h="144145">
                <a:moveTo>
                  <a:pt x="17151" y="2218"/>
                </a:moveTo>
                <a:lnTo>
                  <a:pt x="12019" y="3902"/>
                </a:lnTo>
                <a:lnTo>
                  <a:pt x="11527" y="4511"/>
                </a:lnTo>
                <a:lnTo>
                  <a:pt x="17151" y="2218"/>
                </a:lnTo>
                <a:close/>
              </a:path>
              <a:path w="118109" h="144145">
                <a:moveTo>
                  <a:pt x="100800" y="2297"/>
                </a:moveTo>
                <a:lnTo>
                  <a:pt x="106170" y="4473"/>
                </a:lnTo>
                <a:lnTo>
                  <a:pt x="105697" y="3897"/>
                </a:lnTo>
                <a:lnTo>
                  <a:pt x="100800" y="2297"/>
                </a:lnTo>
                <a:close/>
              </a:path>
              <a:path w="118109" h="144145">
                <a:moveTo>
                  <a:pt x="93908" y="45"/>
                </a:moveTo>
                <a:lnTo>
                  <a:pt x="100800" y="2297"/>
                </a:lnTo>
                <a:lnTo>
                  <a:pt x="95245" y="46"/>
                </a:lnTo>
                <a:lnTo>
                  <a:pt x="93908" y="45"/>
                </a:lnTo>
                <a:close/>
              </a:path>
              <a:path w="118109" h="144145">
                <a:moveTo>
                  <a:pt x="23769" y="51"/>
                </a:moveTo>
                <a:lnTo>
                  <a:pt x="22462" y="52"/>
                </a:lnTo>
                <a:lnTo>
                  <a:pt x="17151" y="2218"/>
                </a:lnTo>
                <a:lnTo>
                  <a:pt x="23769" y="51"/>
                </a:lnTo>
                <a:close/>
              </a:path>
              <a:path w="118109" h="144145">
                <a:moveTo>
                  <a:pt x="23926" y="0"/>
                </a:moveTo>
                <a:lnTo>
                  <a:pt x="23769" y="51"/>
                </a:lnTo>
                <a:lnTo>
                  <a:pt x="24035" y="0"/>
                </a:lnTo>
                <a:close/>
              </a:path>
            </a:pathLst>
          </a:custGeom>
          <a:solidFill>
            <a:srgbClr val="CCCB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0029" y="4517105"/>
            <a:ext cx="118110" cy="144145"/>
          </a:xfrm>
          <a:custGeom>
            <a:avLst/>
            <a:gdLst/>
            <a:ahLst/>
            <a:cxnLst/>
            <a:rect l="l" t="t" r="r" b="b"/>
            <a:pathLst>
              <a:path w="118109" h="144145">
                <a:moveTo>
                  <a:pt x="23783" y="143710"/>
                </a:moveTo>
                <a:lnTo>
                  <a:pt x="23980" y="143783"/>
                </a:lnTo>
                <a:lnTo>
                  <a:pt x="93864" y="143783"/>
                </a:lnTo>
                <a:lnTo>
                  <a:pt x="23783" y="143710"/>
                </a:lnTo>
                <a:close/>
              </a:path>
              <a:path w="118109" h="144145">
                <a:moveTo>
                  <a:pt x="100952" y="141158"/>
                </a:moveTo>
                <a:lnTo>
                  <a:pt x="93763" y="143782"/>
                </a:lnTo>
                <a:lnTo>
                  <a:pt x="95408" y="143709"/>
                </a:lnTo>
                <a:lnTo>
                  <a:pt x="100952" y="141158"/>
                </a:lnTo>
                <a:close/>
              </a:path>
              <a:path w="118109" h="144145">
                <a:moveTo>
                  <a:pt x="16892" y="141198"/>
                </a:moveTo>
                <a:lnTo>
                  <a:pt x="22317" y="143709"/>
                </a:lnTo>
                <a:lnTo>
                  <a:pt x="23783" y="143710"/>
                </a:lnTo>
                <a:lnTo>
                  <a:pt x="16892" y="141198"/>
                </a:lnTo>
                <a:close/>
              </a:path>
              <a:path w="118109" h="144145">
                <a:moveTo>
                  <a:pt x="11521" y="138712"/>
                </a:moveTo>
                <a:lnTo>
                  <a:pt x="12088" y="139446"/>
                </a:lnTo>
                <a:lnTo>
                  <a:pt x="16892" y="141198"/>
                </a:lnTo>
                <a:lnTo>
                  <a:pt x="11521" y="138712"/>
                </a:lnTo>
                <a:close/>
              </a:path>
              <a:path w="118109" h="144145">
                <a:moveTo>
                  <a:pt x="106201" y="138742"/>
                </a:moveTo>
                <a:lnTo>
                  <a:pt x="100952" y="141158"/>
                </a:lnTo>
                <a:lnTo>
                  <a:pt x="105670" y="139435"/>
                </a:lnTo>
                <a:lnTo>
                  <a:pt x="106201" y="138742"/>
                </a:lnTo>
                <a:close/>
              </a:path>
              <a:path w="118109" h="144145">
                <a:moveTo>
                  <a:pt x="110535" y="133082"/>
                </a:moveTo>
                <a:lnTo>
                  <a:pt x="106201" y="138742"/>
                </a:lnTo>
                <a:lnTo>
                  <a:pt x="106898" y="138421"/>
                </a:lnTo>
                <a:lnTo>
                  <a:pt x="110535" y="133082"/>
                </a:lnTo>
                <a:close/>
              </a:path>
              <a:path w="118109" h="144145">
                <a:moveTo>
                  <a:pt x="7235" y="133161"/>
                </a:moveTo>
                <a:lnTo>
                  <a:pt x="10811" y="138383"/>
                </a:lnTo>
                <a:lnTo>
                  <a:pt x="11521" y="138712"/>
                </a:lnTo>
                <a:lnTo>
                  <a:pt x="7235" y="133161"/>
                </a:lnTo>
                <a:close/>
              </a:path>
              <a:path w="118109" h="144145">
                <a:moveTo>
                  <a:pt x="3408" y="127572"/>
                </a:moveTo>
                <a:lnTo>
                  <a:pt x="3644" y="128510"/>
                </a:lnTo>
                <a:lnTo>
                  <a:pt x="7235" y="133161"/>
                </a:lnTo>
                <a:lnTo>
                  <a:pt x="3408" y="127572"/>
                </a:lnTo>
                <a:close/>
              </a:path>
              <a:path w="118109" h="144145">
                <a:moveTo>
                  <a:pt x="114287" y="127574"/>
                </a:moveTo>
                <a:lnTo>
                  <a:pt x="110535" y="133082"/>
                </a:lnTo>
                <a:lnTo>
                  <a:pt x="114065" y="128473"/>
                </a:lnTo>
                <a:lnTo>
                  <a:pt x="114287" y="127574"/>
                </a:lnTo>
                <a:close/>
              </a:path>
              <a:path w="118109" h="144145">
                <a:moveTo>
                  <a:pt x="116015" y="120602"/>
                </a:moveTo>
                <a:lnTo>
                  <a:pt x="114287" y="127574"/>
                </a:lnTo>
                <a:lnTo>
                  <a:pt x="114778" y="126834"/>
                </a:lnTo>
                <a:lnTo>
                  <a:pt x="116015" y="120602"/>
                </a:lnTo>
                <a:close/>
              </a:path>
              <a:path w="118109" h="144145">
                <a:moveTo>
                  <a:pt x="1658" y="120624"/>
                </a:moveTo>
                <a:lnTo>
                  <a:pt x="2903" y="126834"/>
                </a:lnTo>
                <a:lnTo>
                  <a:pt x="3408" y="127572"/>
                </a:lnTo>
                <a:lnTo>
                  <a:pt x="1658" y="120624"/>
                </a:lnTo>
                <a:close/>
              </a:path>
              <a:path w="118109" h="144145">
                <a:moveTo>
                  <a:pt x="9" y="112399"/>
                </a:moveTo>
                <a:lnTo>
                  <a:pt x="10" y="114083"/>
                </a:lnTo>
                <a:lnTo>
                  <a:pt x="1658" y="120624"/>
                </a:lnTo>
                <a:lnTo>
                  <a:pt x="9" y="112399"/>
                </a:lnTo>
                <a:close/>
              </a:path>
              <a:path w="118109" h="144145">
                <a:moveTo>
                  <a:pt x="117647" y="112384"/>
                </a:moveTo>
                <a:lnTo>
                  <a:pt x="116015" y="120602"/>
                </a:lnTo>
                <a:lnTo>
                  <a:pt x="117631" y="114083"/>
                </a:lnTo>
                <a:lnTo>
                  <a:pt x="117647" y="112384"/>
                </a:lnTo>
                <a:close/>
              </a:path>
              <a:path w="118109" h="144145">
                <a:moveTo>
                  <a:pt x="116009" y="22501"/>
                </a:moveTo>
                <a:lnTo>
                  <a:pt x="117655" y="31241"/>
                </a:lnTo>
                <a:lnTo>
                  <a:pt x="117647" y="29521"/>
                </a:lnTo>
                <a:lnTo>
                  <a:pt x="116009" y="22501"/>
                </a:lnTo>
                <a:close/>
              </a:path>
              <a:path w="118109" h="144145">
                <a:moveTo>
                  <a:pt x="1661" y="22495"/>
                </a:moveTo>
                <a:lnTo>
                  <a:pt x="0" y="29521"/>
                </a:lnTo>
                <a:lnTo>
                  <a:pt x="0" y="31235"/>
                </a:lnTo>
                <a:lnTo>
                  <a:pt x="1661" y="22495"/>
                </a:lnTo>
                <a:close/>
              </a:path>
              <a:path w="118109" h="144145">
                <a:moveTo>
                  <a:pt x="114304" y="15193"/>
                </a:moveTo>
                <a:lnTo>
                  <a:pt x="116009" y="22501"/>
                </a:lnTo>
                <a:lnTo>
                  <a:pt x="114751" y="15817"/>
                </a:lnTo>
                <a:lnTo>
                  <a:pt x="114304" y="15193"/>
                </a:lnTo>
                <a:close/>
              </a:path>
              <a:path w="118109" h="144145">
                <a:moveTo>
                  <a:pt x="3383" y="15209"/>
                </a:moveTo>
                <a:lnTo>
                  <a:pt x="2924" y="15846"/>
                </a:lnTo>
                <a:lnTo>
                  <a:pt x="1661" y="22495"/>
                </a:lnTo>
                <a:lnTo>
                  <a:pt x="3383" y="15209"/>
                </a:lnTo>
                <a:close/>
              </a:path>
              <a:path w="118109" h="144145">
                <a:moveTo>
                  <a:pt x="7369" y="9665"/>
                </a:moveTo>
                <a:lnTo>
                  <a:pt x="3580" y="14372"/>
                </a:lnTo>
                <a:lnTo>
                  <a:pt x="3383" y="15209"/>
                </a:lnTo>
                <a:lnTo>
                  <a:pt x="7369" y="9665"/>
                </a:lnTo>
                <a:close/>
              </a:path>
              <a:path w="118109" h="144145">
                <a:moveTo>
                  <a:pt x="110451" y="9809"/>
                </a:moveTo>
                <a:lnTo>
                  <a:pt x="114304" y="15193"/>
                </a:lnTo>
                <a:lnTo>
                  <a:pt x="114099" y="14355"/>
                </a:lnTo>
                <a:lnTo>
                  <a:pt x="110451" y="9809"/>
                </a:lnTo>
                <a:close/>
              </a:path>
              <a:path w="118109" h="144145">
                <a:moveTo>
                  <a:pt x="106170" y="4473"/>
                </a:moveTo>
                <a:lnTo>
                  <a:pt x="110451" y="9809"/>
                </a:lnTo>
                <a:lnTo>
                  <a:pt x="106822" y="4738"/>
                </a:lnTo>
                <a:lnTo>
                  <a:pt x="106170" y="4473"/>
                </a:lnTo>
                <a:close/>
              </a:path>
              <a:path w="118109" h="144145">
                <a:moveTo>
                  <a:pt x="11527" y="4511"/>
                </a:moveTo>
                <a:lnTo>
                  <a:pt x="10887" y="4773"/>
                </a:lnTo>
                <a:lnTo>
                  <a:pt x="7369" y="9665"/>
                </a:lnTo>
                <a:lnTo>
                  <a:pt x="11527" y="4511"/>
                </a:lnTo>
                <a:close/>
              </a:path>
              <a:path w="118109" h="144145">
                <a:moveTo>
                  <a:pt x="17151" y="2218"/>
                </a:moveTo>
                <a:lnTo>
                  <a:pt x="12019" y="3902"/>
                </a:lnTo>
                <a:lnTo>
                  <a:pt x="11527" y="4511"/>
                </a:lnTo>
                <a:lnTo>
                  <a:pt x="17151" y="2218"/>
                </a:lnTo>
                <a:close/>
              </a:path>
              <a:path w="118109" h="144145">
                <a:moveTo>
                  <a:pt x="100800" y="2297"/>
                </a:moveTo>
                <a:lnTo>
                  <a:pt x="106170" y="4473"/>
                </a:lnTo>
                <a:lnTo>
                  <a:pt x="105697" y="3897"/>
                </a:lnTo>
                <a:lnTo>
                  <a:pt x="100800" y="2297"/>
                </a:lnTo>
                <a:close/>
              </a:path>
              <a:path w="118109" h="144145">
                <a:moveTo>
                  <a:pt x="93908" y="45"/>
                </a:moveTo>
                <a:lnTo>
                  <a:pt x="100800" y="2297"/>
                </a:lnTo>
                <a:lnTo>
                  <a:pt x="95245" y="46"/>
                </a:lnTo>
                <a:lnTo>
                  <a:pt x="93908" y="45"/>
                </a:lnTo>
                <a:close/>
              </a:path>
              <a:path w="118109" h="144145">
                <a:moveTo>
                  <a:pt x="23769" y="51"/>
                </a:moveTo>
                <a:lnTo>
                  <a:pt x="22462" y="52"/>
                </a:lnTo>
                <a:lnTo>
                  <a:pt x="17151" y="2218"/>
                </a:lnTo>
                <a:lnTo>
                  <a:pt x="23769" y="51"/>
                </a:lnTo>
                <a:close/>
              </a:path>
              <a:path w="118109" h="144145">
                <a:moveTo>
                  <a:pt x="23926" y="0"/>
                </a:moveTo>
                <a:lnTo>
                  <a:pt x="23769" y="51"/>
                </a:lnTo>
                <a:lnTo>
                  <a:pt x="24035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9992" y="4636179"/>
            <a:ext cx="17135" cy="22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0723" y="4636179"/>
            <a:ext cx="16997" cy="222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9992" y="4517105"/>
            <a:ext cx="117728" cy="24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9992" y="4517105"/>
            <a:ext cx="118110" cy="141605"/>
          </a:xfrm>
          <a:custGeom>
            <a:avLst/>
            <a:gdLst/>
            <a:ahLst/>
            <a:cxnLst/>
            <a:rect l="l" t="t" r="r" b="b"/>
            <a:pathLst>
              <a:path w="118109" h="141604">
                <a:moveTo>
                  <a:pt x="6826" y="132452"/>
                </a:moveTo>
                <a:lnTo>
                  <a:pt x="10310" y="139139"/>
                </a:lnTo>
                <a:lnTo>
                  <a:pt x="17135" y="141367"/>
                </a:lnTo>
                <a:lnTo>
                  <a:pt x="6826" y="132452"/>
                </a:lnTo>
                <a:close/>
              </a:path>
              <a:path w="118109" h="141604">
                <a:moveTo>
                  <a:pt x="110899" y="132452"/>
                </a:moveTo>
                <a:lnTo>
                  <a:pt x="105883" y="136906"/>
                </a:lnTo>
                <a:lnTo>
                  <a:pt x="100730" y="141367"/>
                </a:lnTo>
                <a:lnTo>
                  <a:pt x="107559" y="139139"/>
                </a:lnTo>
                <a:lnTo>
                  <a:pt x="110899" y="132452"/>
                </a:lnTo>
                <a:close/>
              </a:path>
              <a:path w="118109" h="141604">
                <a:moveTo>
                  <a:pt x="0" y="119073"/>
                </a:moveTo>
                <a:lnTo>
                  <a:pt x="1671" y="127989"/>
                </a:lnTo>
                <a:lnTo>
                  <a:pt x="6826" y="132452"/>
                </a:lnTo>
                <a:lnTo>
                  <a:pt x="3482" y="127989"/>
                </a:lnTo>
                <a:lnTo>
                  <a:pt x="0" y="119073"/>
                </a:lnTo>
                <a:close/>
              </a:path>
              <a:path w="118109" h="141604">
                <a:moveTo>
                  <a:pt x="117728" y="119073"/>
                </a:moveTo>
                <a:lnTo>
                  <a:pt x="114382" y="127989"/>
                </a:lnTo>
                <a:lnTo>
                  <a:pt x="110899" y="132452"/>
                </a:lnTo>
                <a:lnTo>
                  <a:pt x="116058" y="127989"/>
                </a:lnTo>
                <a:lnTo>
                  <a:pt x="117728" y="119073"/>
                </a:lnTo>
                <a:close/>
              </a:path>
              <a:path w="118109" h="141604">
                <a:moveTo>
                  <a:pt x="100730" y="0"/>
                </a:moveTo>
                <a:lnTo>
                  <a:pt x="17135" y="0"/>
                </a:lnTo>
                <a:lnTo>
                  <a:pt x="10310" y="4455"/>
                </a:lnTo>
                <a:lnTo>
                  <a:pt x="6826" y="8916"/>
                </a:lnTo>
                <a:lnTo>
                  <a:pt x="1671" y="15786"/>
                </a:lnTo>
                <a:lnTo>
                  <a:pt x="0" y="22475"/>
                </a:lnTo>
                <a:lnTo>
                  <a:pt x="0" y="24702"/>
                </a:lnTo>
                <a:lnTo>
                  <a:pt x="3482" y="15786"/>
                </a:lnTo>
                <a:lnTo>
                  <a:pt x="6826" y="11144"/>
                </a:lnTo>
                <a:lnTo>
                  <a:pt x="11982" y="4455"/>
                </a:lnTo>
                <a:lnTo>
                  <a:pt x="17135" y="2227"/>
                </a:lnTo>
                <a:lnTo>
                  <a:pt x="104145" y="2227"/>
                </a:lnTo>
                <a:lnTo>
                  <a:pt x="100730" y="0"/>
                </a:lnTo>
                <a:close/>
              </a:path>
              <a:path w="118109" h="141604">
                <a:moveTo>
                  <a:pt x="104145" y="2227"/>
                </a:moveTo>
                <a:lnTo>
                  <a:pt x="100730" y="2227"/>
                </a:lnTo>
                <a:lnTo>
                  <a:pt x="105883" y="4455"/>
                </a:lnTo>
                <a:lnTo>
                  <a:pt x="114382" y="15786"/>
                </a:lnTo>
                <a:lnTo>
                  <a:pt x="117728" y="24702"/>
                </a:lnTo>
                <a:lnTo>
                  <a:pt x="117728" y="22475"/>
                </a:lnTo>
                <a:lnTo>
                  <a:pt x="116058" y="15786"/>
                </a:lnTo>
                <a:lnTo>
                  <a:pt x="107559" y="4455"/>
                </a:lnTo>
                <a:lnTo>
                  <a:pt x="104145" y="2227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9992" y="4517105"/>
            <a:ext cx="117728" cy="1437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9992" y="4517105"/>
            <a:ext cx="118110" cy="144145"/>
          </a:xfrm>
          <a:custGeom>
            <a:avLst/>
            <a:gdLst/>
            <a:ahLst/>
            <a:cxnLst/>
            <a:rect l="l" t="t" r="r" b="b"/>
            <a:pathLst>
              <a:path w="118109" h="144145">
                <a:moveTo>
                  <a:pt x="100534" y="141367"/>
                </a:moveTo>
                <a:lnTo>
                  <a:pt x="17393" y="141367"/>
                </a:lnTo>
                <a:lnTo>
                  <a:pt x="24018" y="143783"/>
                </a:lnTo>
                <a:lnTo>
                  <a:pt x="93902" y="143783"/>
                </a:lnTo>
                <a:lnTo>
                  <a:pt x="95430" y="143716"/>
                </a:lnTo>
                <a:lnTo>
                  <a:pt x="100534" y="141367"/>
                </a:lnTo>
                <a:close/>
              </a:path>
              <a:path w="118109" h="144145">
                <a:moveTo>
                  <a:pt x="7036" y="132854"/>
                </a:moveTo>
                <a:lnTo>
                  <a:pt x="10310" y="139139"/>
                </a:lnTo>
                <a:lnTo>
                  <a:pt x="17135" y="141367"/>
                </a:lnTo>
                <a:lnTo>
                  <a:pt x="17393" y="141367"/>
                </a:lnTo>
                <a:lnTo>
                  <a:pt x="12125" y="139446"/>
                </a:lnTo>
                <a:lnTo>
                  <a:pt x="7036" y="132854"/>
                </a:lnTo>
                <a:close/>
              </a:path>
              <a:path w="118109" h="144145">
                <a:moveTo>
                  <a:pt x="110618" y="133016"/>
                </a:moveTo>
                <a:lnTo>
                  <a:pt x="106936" y="138421"/>
                </a:lnTo>
                <a:lnTo>
                  <a:pt x="100534" y="141367"/>
                </a:lnTo>
                <a:lnTo>
                  <a:pt x="100730" y="141367"/>
                </a:lnTo>
                <a:lnTo>
                  <a:pt x="107559" y="139139"/>
                </a:lnTo>
                <a:lnTo>
                  <a:pt x="110618" y="133016"/>
                </a:lnTo>
                <a:close/>
              </a:path>
              <a:path w="118109" h="144145">
                <a:moveTo>
                  <a:pt x="111149" y="132236"/>
                </a:moveTo>
                <a:lnTo>
                  <a:pt x="110899" y="132452"/>
                </a:lnTo>
                <a:lnTo>
                  <a:pt x="110618" y="133016"/>
                </a:lnTo>
                <a:lnTo>
                  <a:pt x="111149" y="132236"/>
                </a:lnTo>
                <a:close/>
              </a:path>
              <a:path w="118109" h="144145">
                <a:moveTo>
                  <a:pt x="6522" y="132188"/>
                </a:moveTo>
                <a:lnTo>
                  <a:pt x="7036" y="132854"/>
                </a:lnTo>
                <a:lnTo>
                  <a:pt x="6826" y="132452"/>
                </a:lnTo>
                <a:lnTo>
                  <a:pt x="6522" y="132188"/>
                </a:lnTo>
                <a:close/>
              </a:path>
              <a:path w="118109" h="144145">
                <a:moveTo>
                  <a:pt x="100730" y="0"/>
                </a:moveTo>
                <a:lnTo>
                  <a:pt x="93805" y="0"/>
                </a:lnTo>
                <a:lnTo>
                  <a:pt x="105749" y="3902"/>
                </a:lnTo>
                <a:lnTo>
                  <a:pt x="114150" y="14372"/>
                </a:lnTo>
                <a:lnTo>
                  <a:pt x="117692" y="29552"/>
                </a:lnTo>
                <a:lnTo>
                  <a:pt x="117728" y="112163"/>
                </a:lnTo>
                <a:lnTo>
                  <a:pt x="114809" y="126863"/>
                </a:lnTo>
                <a:lnTo>
                  <a:pt x="111149" y="132236"/>
                </a:lnTo>
                <a:lnTo>
                  <a:pt x="116058" y="127989"/>
                </a:lnTo>
                <a:lnTo>
                  <a:pt x="117728" y="119073"/>
                </a:lnTo>
                <a:lnTo>
                  <a:pt x="117728" y="22475"/>
                </a:lnTo>
                <a:lnTo>
                  <a:pt x="116058" y="15786"/>
                </a:lnTo>
                <a:lnTo>
                  <a:pt x="107559" y="4455"/>
                </a:lnTo>
                <a:lnTo>
                  <a:pt x="100730" y="0"/>
                </a:lnTo>
                <a:close/>
              </a:path>
              <a:path w="118109" h="144145">
                <a:moveTo>
                  <a:pt x="100730" y="0"/>
                </a:moveTo>
                <a:lnTo>
                  <a:pt x="17135" y="0"/>
                </a:lnTo>
                <a:lnTo>
                  <a:pt x="10310" y="4455"/>
                </a:lnTo>
                <a:lnTo>
                  <a:pt x="6826" y="8916"/>
                </a:lnTo>
                <a:lnTo>
                  <a:pt x="1671" y="15786"/>
                </a:lnTo>
                <a:lnTo>
                  <a:pt x="0" y="22475"/>
                </a:lnTo>
                <a:lnTo>
                  <a:pt x="0" y="119073"/>
                </a:lnTo>
                <a:lnTo>
                  <a:pt x="1671" y="127989"/>
                </a:lnTo>
                <a:lnTo>
                  <a:pt x="6522" y="132188"/>
                </a:lnTo>
                <a:lnTo>
                  <a:pt x="3682" y="128510"/>
                </a:lnTo>
                <a:lnTo>
                  <a:pt x="48" y="114083"/>
                </a:lnTo>
                <a:lnTo>
                  <a:pt x="7" y="31391"/>
                </a:lnTo>
                <a:lnTo>
                  <a:pt x="22500" y="52"/>
                </a:lnTo>
                <a:lnTo>
                  <a:pt x="100730" y="0"/>
                </a:lnTo>
                <a:close/>
              </a:path>
            </a:pathLst>
          </a:custGeom>
          <a:solidFill>
            <a:srgbClr val="8AC0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7782" y="4541808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17133" y="0"/>
                </a:moveTo>
                <a:lnTo>
                  <a:pt x="5152" y="0"/>
                </a:lnTo>
                <a:lnTo>
                  <a:pt x="0" y="6689"/>
                </a:lnTo>
                <a:lnTo>
                  <a:pt x="0" y="22482"/>
                </a:lnTo>
                <a:lnTo>
                  <a:pt x="5152" y="26936"/>
                </a:lnTo>
                <a:lnTo>
                  <a:pt x="17133" y="26936"/>
                </a:lnTo>
                <a:lnTo>
                  <a:pt x="20479" y="22482"/>
                </a:lnTo>
                <a:lnTo>
                  <a:pt x="20479" y="6689"/>
                </a:lnTo>
                <a:lnTo>
                  <a:pt x="171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59283" y="4575433"/>
            <a:ext cx="37465" cy="18415"/>
          </a:xfrm>
          <a:custGeom>
            <a:avLst/>
            <a:gdLst/>
            <a:ahLst/>
            <a:cxnLst/>
            <a:rect l="l" t="t" r="r" b="b"/>
            <a:pathLst>
              <a:path w="37465" h="18414">
                <a:moveTo>
                  <a:pt x="6822" y="0"/>
                </a:moveTo>
                <a:lnTo>
                  <a:pt x="0" y="9105"/>
                </a:lnTo>
                <a:lnTo>
                  <a:pt x="6822" y="15787"/>
                </a:lnTo>
                <a:lnTo>
                  <a:pt x="11981" y="18021"/>
                </a:lnTo>
                <a:lnTo>
                  <a:pt x="23820" y="18021"/>
                </a:lnTo>
                <a:lnTo>
                  <a:pt x="28978" y="15787"/>
                </a:lnTo>
                <a:lnTo>
                  <a:pt x="32460" y="13559"/>
                </a:lnTo>
                <a:lnTo>
                  <a:pt x="35801" y="11332"/>
                </a:lnTo>
                <a:lnTo>
                  <a:pt x="37477" y="9105"/>
                </a:lnTo>
                <a:lnTo>
                  <a:pt x="15321" y="9105"/>
                </a:lnTo>
                <a:lnTo>
                  <a:pt x="10169" y="6870"/>
                </a:lnTo>
                <a:lnTo>
                  <a:pt x="6822" y="0"/>
                </a:lnTo>
                <a:close/>
              </a:path>
              <a:path w="37465" h="18414">
                <a:moveTo>
                  <a:pt x="32460" y="0"/>
                </a:moveTo>
                <a:lnTo>
                  <a:pt x="32460" y="2227"/>
                </a:lnTo>
                <a:lnTo>
                  <a:pt x="30649" y="2227"/>
                </a:lnTo>
                <a:lnTo>
                  <a:pt x="27302" y="4462"/>
                </a:lnTo>
                <a:lnTo>
                  <a:pt x="25632" y="6870"/>
                </a:lnTo>
                <a:lnTo>
                  <a:pt x="22150" y="9105"/>
                </a:lnTo>
                <a:lnTo>
                  <a:pt x="37477" y="9105"/>
                </a:lnTo>
                <a:lnTo>
                  <a:pt x="33688" y="2227"/>
                </a:lnTo>
                <a:lnTo>
                  <a:pt x="32460" y="2227"/>
                </a:lnTo>
                <a:lnTo>
                  <a:pt x="32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7302" y="4591221"/>
            <a:ext cx="60325" cy="23495"/>
          </a:xfrm>
          <a:custGeom>
            <a:avLst/>
            <a:gdLst/>
            <a:ahLst/>
            <a:cxnLst/>
            <a:rect l="l" t="t" r="r" b="b"/>
            <a:pathLst>
              <a:path w="60325" h="23495">
                <a:moveTo>
                  <a:pt x="8795" y="3685"/>
                </a:moveTo>
                <a:lnTo>
                  <a:pt x="0" y="6687"/>
                </a:lnTo>
                <a:lnTo>
                  <a:pt x="10967" y="17922"/>
                </a:lnTo>
                <a:lnTo>
                  <a:pt x="21908" y="23489"/>
                </a:lnTo>
                <a:lnTo>
                  <a:pt x="38458" y="22664"/>
                </a:lnTo>
                <a:lnTo>
                  <a:pt x="48922" y="18630"/>
                </a:lnTo>
                <a:lnTo>
                  <a:pt x="58093" y="13376"/>
                </a:lnTo>
                <a:lnTo>
                  <a:pt x="30790" y="13376"/>
                </a:lnTo>
                <a:lnTo>
                  <a:pt x="20769" y="11521"/>
                </a:lnTo>
                <a:lnTo>
                  <a:pt x="8795" y="3685"/>
                </a:lnTo>
                <a:close/>
              </a:path>
              <a:path w="60325" h="23495">
                <a:moveTo>
                  <a:pt x="54611" y="0"/>
                </a:moveTo>
                <a:lnTo>
                  <a:pt x="54611" y="2233"/>
                </a:lnTo>
                <a:lnTo>
                  <a:pt x="51270" y="4461"/>
                </a:lnTo>
                <a:lnTo>
                  <a:pt x="47782" y="8923"/>
                </a:lnTo>
                <a:lnTo>
                  <a:pt x="42630" y="11150"/>
                </a:lnTo>
                <a:lnTo>
                  <a:pt x="37613" y="13376"/>
                </a:lnTo>
                <a:lnTo>
                  <a:pt x="58093" y="13376"/>
                </a:lnTo>
                <a:lnTo>
                  <a:pt x="59769" y="8923"/>
                </a:lnTo>
                <a:lnTo>
                  <a:pt x="54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7127" y="4606825"/>
            <a:ext cx="81915" cy="31115"/>
          </a:xfrm>
          <a:custGeom>
            <a:avLst/>
            <a:gdLst/>
            <a:ahLst/>
            <a:cxnLst/>
            <a:rect l="l" t="t" r="r" b="b"/>
            <a:pathLst>
              <a:path w="81915" h="31114">
                <a:moveTo>
                  <a:pt x="9507" y="4852"/>
                </a:moveTo>
                <a:lnTo>
                  <a:pt x="0" y="6878"/>
                </a:lnTo>
                <a:lnTo>
                  <a:pt x="11853" y="18839"/>
                </a:lnTo>
                <a:lnTo>
                  <a:pt x="22999" y="26623"/>
                </a:lnTo>
                <a:lnTo>
                  <a:pt x="33439" y="30691"/>
                </a:lnTo>
                <a:lnTo>
                  <a:pt x="50498" y="29522"/>
                </a:lnTo>
                <a:lnTo>
                  <a:pt x="62389" y="25622"/>
                </a:lnTo>
                <a:lnTo>
                  <a:pt x="70576" y="20932"/>
                </a:lnTo>
                <a:lnTo>
                  <a:pt x="71349" y="20208"/>
                </a:lnTo>
                <a:lnTo>
                  <a:pt x="42763" y="20208"/>
                </a:lnTo>
                <a:lnTo>
                  <a:pt x="31986" y="18885"/>
                </a:lnTo>
                <a:lnTo>
                  <a:pt x="20994" y="14121"/>
                </a:lnTo>
                <a:lnTo>
                  <a:pt x="9507" y="4852"/>
                </a:lnTo>
                <a:close/>
              </a:path>
              <a:path w="81915" h="31114">
                <a:moveTo>
                  <a:pt x="76767" y="0"/>
                </a:moveTo>
                <a:lnTo>
                  <a:pt x="71614" y="6878"/>
                </a:lnTo>
                <a:lnTo>
                  <a:pt x="66456" y="11332"/>
                </a:lnTo>
                <a:lnTo>
                  <a:pt x="55719" y="17162"/>
                </a:lnTo>
                <a:lnTo>
                  <a:pt x="42763" y="20208"/>
                </a:lnTo>
                <a:lnTo>
                  <a:pt x="71349" y="20208"/>
                </a:lnTo>
                <a:lnTo>
                  <a:pt x="78443" y="13567"/>
                </a:lnTo>
                <a:lnTo>
                  <a:pt x="81925" y="6878"/>
                </a:lnTo>
                <a:lnTo>
                  <a:pt x="767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14149" y="4465883"/>
            <a:ext cx="671408" cy="895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52732" y="4168488"/>
            <a:ext cx="676631" cy="9021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5580" y="3188576"/>
            <a:ext cx="8879840" cy="941069"/>
          </a:xfrm>
          <a:custGeom>
            <a:avLst/>
            <a:gdLst/>
            <a:ahLst/>
            <a:cxnLst/>
            <a:rect l="l" t="t" r="r" b="b"/>
            <a:pathLst>
              <a:path w="8879840" h="941070">
                <a:moveTo>
                  <a:pt x="8409307" y="0"/>
                </a:moveTo>
                <a:lnTo>
                  <a:pt x="8409307" y="235129"/>
                </a:lnTo>
                <a:lnTo>
                  <a:pt x="0" y="235129"/>
                </a:lnTo>
                <a:lnTo>
                  <a:pt x="0" y="705388"/>
                </a:lnTo>
                <a:lnTo>
                  <a:pt x="8409307" y="705388"/>
                </a:lnTo>
                <a:lnTo>
                  <a:pt x="8409307" y="940516"/>
                </a:lnTo>
                <a:lnTo>
                  <a:pt x="8879564" y="470259"/>
                </a:lnTo>
                <a:lnTo>
                  <a:pt x="8409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5580" y="3188576"/>
            <a:ext cx="8879840" cy="941069"/>
          </a:xfrm>
          <a:custGeom>
            <a:avLst/>
            <a:gdLst/>
            <a:ahLst/>
            <a:cxnLst/>
            <a:rect l="l" t="t" r="r" b="b"/>
            <a:pathLst>
              <a:path w="8879840" h="941070">
                <a:moveTo>
                  <a:pt x="0" y="235129"/>
                </a:moveTo>
                <a:lnTo>
                  <a:pt x="8409306" y="235129"/>
                </a:lnTo>
                <a:lnTo>
                  <a:pt x="8409306" y="0"/>
                </a:lnTo>
                <a:lnTo>
                  <a:pt x="8879564" y="470258"/>
                </a:lnTo>
                <a:lnTo>
                  <a:pt x="8409306" y="940516"/>
                </a:lnTo>
                <a:lnTo>
                  <a:pt x="8409306" y="705387"/>
                </a:lnTo>
                <a:lnTo>
                  <a:pt x="0" y="705387"/>
                </a:lnTo>
                <a:lnTo>
                  <a:pt x="0" y="23512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03783" y="4120827"/>
            <a:ext cx="455298" cy="6001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03783" y="4917163"/>
            <a:ext cx="455298" cy="6001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224223" y="4142187"/>
            <a:ext cx="455298" cy="6001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224223" y="4938519"/>
            <a:ext cx="455298" cy="6001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95111" y="4168491"/>
            <a:ext cx="455297" cy="6001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95109" y="4964823"/>
            <a:ext cx="455297" cy="6001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609653" y="4183467"/>
            <a:ext cx="455297" cy="6001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09653" y="4979803"/>
            <a:ext cx="455297" cy="6001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080549" y="4183467"/>
            <a:ext cx="455297" cy="6001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80549" y="4979803"/>
            <a:ext cx="455297" cy="6001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46506" y="1453911"/>
            <a:ext cx="1614860" cy="3693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425035" y="1537223"/>
            <a:ext cx="66484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Ko</a:t>
            </a:r>
            <a:r>
              <a:rPr dirty="0" sz="1800" spc="-10">
                <a:latin typeface="Calibri"/>
                <a:cs typeface="Calibri"/>
              </a:rPr>
              <a:t>nfus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357009" y="2059777"/>
            <a:ext cx="4196189" cy="369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018629" y="2143089"/>
            <a:ext cx="8794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Fald</a:t>
            </a:r>
            <a:r>
              <a:rPr dirty="0" sz="1800" spc="-10">
                <a:latin typeface="Calibri"/>
                <a:cs typeface="Calibri"/>
              </a:rPr>
              <a:t>tr</a:t>
            </a:r>
            <a:r>
              <a:rPr dirty="0" sz="1800" spc="-1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12237" y="2637789"/>
            <a:ext cx="3671178" cy="3693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317730" y="2721101"/>
            <a:ext cx="14662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260">
                <a:latin typeface="Calibri"/>
                <a:cs typeface="Calibri"/>
              </a:rPr>
              <a:t>Y</a:t>
            </a:r>
            <a:r>
              <a:rPr dirty="0" sz="1800" spc="-10">
                <a:latin typeface="Calibri"/>
                <a:cs typeface="Calibri"/>
              </a:rPr>
              <a:t>ere</a:t>
            </a:r>
            <a:r>
              <a:rPr dirty="0" sz="1800" spc="-10">
                <a:latin typeface="Calibri"/>
                <a:cs typeface="Calibri"/>
              </a:rPr>
              <a:t> d</a:t>
            </a:r>
            <a:r>
              <a:rPr dirty="0" sz="1800" spc="-15">
                <a:latin typeface="Calibri"/>
                <a:cs typeface="Calibri"/>
              </a:rPr>
              <a:t>eme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 spc="-1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07766" y="2662588"/>
            <a:ext cx="2238729" cy="3693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560579" y="2745900"/>
            <a:ext cx="5397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Utryg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55593" y="1459972"/>
            <a:ext cx="3495706" cy="3693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996563" y="1543284"/>
            <a:ext cx="18192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Mind</a:t>
            </a:r>
            <a:r>
              <a:rPr dirty="0" sz="1800" spc="-10">
                <a:latin typeface="Calibri"/>
                <a:cs typeface="Calibri"/>
              </a:rPr>
              <a:t>re</a:t>
            </a:r>
            <a:r>
              <a:rPr dirty="0" sz="1800" spc="-10">
                <a:latin typeface="Calibri"/>
                <a:cs typeface="Calibri"/>
              </a:rPr>
              <a:t> s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 spc="-10">
                <a:latin typeface="Calibri"/>
                <a:cs typeface="Calibri"/>
              </a:rPr>
              <a:t>v</a:t>
            </a:r>
            <a:r>
              <a:rPr dirty="0" sz="1800" spc="-10">
                <a:latin typeface="Calibri"/>
                <a:cs typeface="Calibri"/>
              </a:rPr>
              <a:t>hjulp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74610" y="5183184"/>
            <a:ext cx="3644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Online Lås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84415" y="4711449"/>
            <a:ext cx="582814" cy="77708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75028" y="4013399"/>
            <a:ext cx="455298" cy="6001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936771" y="5616897"/>
            <a:ext cx="6248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K</a:t>
            </a:r>
            <a:r>
              <a:rPr dirty="0" sz="1000" spc="-10">
                <a:latin typeface="Calibri"/>
                <a:cs typeface="Calibri"/>
              </a:rPr>
              <a:t>ø</a:t>
            </a:r>
            <a:r>
              <a:rPr dirty="0" sz="1000" spc="-5">
                <a:latin typeface="Calibri"/>
                <a:cs typeface="Calibri"/>
              </a:rPr>
              <a:t>kke</a:t>
            </a:r>
            <a:r>
              <a:rPr dirty="0" sz="1000" spc="-5">
                <a:latin typeface="Calibri"/>
                <a:cs typeface="Calibri"/>
              </a:rPr>
              <a:t>n</a:t>
            </a:r>
            <a:r>
              <a:rPr dirty="0" sz="1000" spc="-5">
                <a:latin typeface="Calibri"/>
                <a:cs typeface="Calibri"/>
              </a:rPr>
              <a:t>vagt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98885" y="4920632"/>
            <a:ext cx="45593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N</a:t>
            </a:r>
            <a:r>
              <a:rPr dirty="0" sz="1000" spc="-10">
                <a:latin typeface="Calibri"/>
                <a:cs typeface="Calibri"/>
              </a:rPr>
              <a:t>ød</a:t>
            </a:r>
            <a:r>
              <a:rPr dirty="0" sz="1000" spc="-5">
                <a:latin typeface="Calibri"/>
                <a:cs typeface="Calibri"/>
              </a:rPr>
              <a:t>k</a:t>
            </a:r>
            <a:r>
              <a:rPr dirty="0" sz="1000" spc="-5">
                <a:latin typeface="Calibri"/>
                <a:cs typeface="Calibri"/>
              </a:rPr>
              <a:t>ald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89533" y="5074259"/>
            <a:ext cx="75692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N</a:t>
            </a:r>
            <a:r>
              <a:rPr dirty="0" sz="1000" spc="-10">
                <a:latin typeface="Calibri"/>
                <a:cs typeface="Calibri"/>
              </a:rPr>
              <a:t>ød</a:t>
            </a:r>
            <a:r>
              <a:rPr dirty="0" sz="1000" spc="-5">
                <a:latin typeface="Calibri"/>
                <a:cs typeface="Calibri"/>
              </a:rPr>
              <a:t>k</a:t>
            </a:r>
            <a:r>
              <a:rPr dirty="0" sz="1000" spc="-5">
                <a:latin typeface="Calibri"/>
                <a:cs typeface="Calibri"/>
              </a:rPr>
              <a:t>ald </a:t>
            </a:r>
            <a:r>
              <a:rPr dirty="0" sz="1000" spc="-10">
                <a:latin typeface="Calibri"/>
                <a:cs typeface="Calibri"/>
              </a:rPr>
              <a:t>m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tal</a:t>
            </a:r>
            <a:r>
              <a:rPr dirty="0" sz="1000" spc="-5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 i </a:t>
            </a:r>
            <a:r>
              <a:rPr dirty="0" sz="1000" spc="-5">
                <a:latin typeface="Calibri"/>
                <a:cs typeface="Calibri"/>
              </a:rPr>
              <a:t>k</a:t>
            </a:r>
            <a:r>
              <a:rPr dirty="0" sz="1000" spc="-5">
                <a:latin typeface="Calibri"/>
                <a:cs typeface="Calibri"/>
              </a:rPr>
              <a:t>napp</a:t>
            </a:r>
            <a:r>
              <a:rPr dirty="0" sz="1000" spc="-5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41975" y="5622595"/>
            <a:ext cx="5988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Køkken</a:t>
            </a:r>
            <a:r>
              <a:rPr dirty="0" sz="1000" spc="-204">
                <a:latin typeface="Calibri"/>
                <a:cs typeface="Calibri"/>
              </a:rPr>
              <a:t>-­‐</a:t>
            </a:r>
            <a:r>
              <a:rPr dirty="0" sz="1000" spc="-204">
                <a:latin typeface="Calibri"/>
                <a:cs typeface="Calibri"/>
              </a:rPr>
              <a:t> o</a:t>
            </a:r>
            <a:r>
              <a:rPr dirty="0" sz="1000" spc="-5">
                <a:latin typeface="Calibri"/>
                <a:cs typeface="Calibri"/>
              </a:rPr>
              <a:t>g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dø</a:t>
            </a:r>
            <a:r>
              <a:rPr dirty="0" sz="1000" spc="-5">
                <a:latin typeface="Calibri"/>
                <a:cs typeface="Calibri"/>
              </a:rPr>
              <a:t>rvagt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48714" y="5648046"/>
            <a:ext cx="10147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K</a:t>
            </a:r>
            <a:r>
              <a:rPr dirty="0" sz="1000" spc="-10">
                <a:latin typeface="Calibri"/>
                <a:cs typeface="Calibri"/>
              </a:rPr>
              <a:t>o</a:t>
            </a:r>
            <a:r>
              <a:rPr dirty="0" sz="1000" spc="-10">
                <a:latin typeface="Calibri"/>
                <a:cs typeface="Calibri"/>
              </a:rPr>
              <a:t>m</a:t>
            </a:r>
            <a:r>
              <a:rPr dirty="0" sz="1000" spc="-10">
                <a:latin typeface="Calibri"/>
                <a:cs typeface="Calibri"/>
              </a:rPr>
              <a:t>pl</a:t>
            </a:r>
            <a:r>
              <a:rPr dirty="0" sz="1000" spc="-5">
                <a:latin typeface="Calibri"/>
                <a:cs typeface="Calibri"/>
              </a:rPr>
              <a:t>et</a:t>
            </a:r>
            <a:r>
              <a:rPr dirty="0" sz="1000" spc="-5">
                <a:latin typeface="Calibri"/>
                <a:cs typeface="Calibri"/>
              </a:rPr>
              <a:t> In</a:t>
            </a:r>
            <a:r>
              <a:rPr dirty="0" sz="1000" spc="-5">
                <a:latin typeface="Calibri"/>
                <a:cs typeface="Calibri"/>
              </a:rPr>
              <a:t>te</a:t>
            </a:r>
            <a:r>
              <a:rPr dirty="0" sz="1000" spc="-5">
                <a:latin typeface="Calibri"/>
                <a:cs typeface="Calibri"/>
              </a:rPr>
              <a:t>lli</a:t>
            </a:r>
            <a:r>
              <a:rPr dirty="0" sz="1000" spc="-5">
                <a:latin typeface="Calibri"/>
                <a:cs typeface="Calibri"/>
              </a:rPr>
              <a:t>ge</a:t>
            </a:r>
            <a:r>
              <a:rPr dirty="0" sz="1000" spc="-5">
                <a:latin typeface="Calibri"/>
                <a:cs typeface="Calibri"/>
              </a:rPr>
              <a:t>n</a:t>
            </a:r>
            <a:r>
              <a:rPr dirty="0" sz="1000" spc="-5">
                <a:latin typeface="Calibri"/>
                <a:cs typeface="Calibri"/>
              </a:rPr>
              <a:t>t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</a:t>
            </a:r>
            <a:r>
              <a:rPr dirty="0" sz="1000" spc="-5">
                <a:latin typeface="Calibri"/>
                <a:cs typeface="Calibri"/>
              </a:rPr>
              <a:t>are</a:t>
            </a:r>
            <a:r>
              <a:rPr dirty="0" sz="1000" spc="-5">
                <a:latin typeface="Calibri"/>
                <a:cs typeface="Calibri"/>
              </a:rPr>
              <a:t> s</a:t>
            </a:r>
            <a:r>
              <a:rPr dirty="0" sz="1000" spc="-5">
                <a:latin typeface="Calibri"/>
                <a:cs typeface="Calibri"/>
              </a:rPr>
              <a:t>y</a:t>
            </a:r>
            <a:r>
              <a:rPr dirty="0" sz="1000" spc="-5">
                <a:latin typeface="Calibri"/>
                <a:cs typeface="Calibri"/>
              </a:rPr>
              <a:t>s</a:t>
            </a:r>
            <a:r>
              <a:rPr dirty="0" sz="1000" spc="-10">
                <a:latin typeface="Calibri"/>
                <a:cs typeface="Calibri"/>
              </a:rPr>
              <a:t>tem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47875" y="5637043"/>
            <a:ext cx="14122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K</a:t>
            </a:r>
            <a:r>
              <a:rPr dirty="0" sz="1000" spc="-10">
                <a:latin typeface="Calibri"/>
                <a:cs typeface="Calibri"/>
              </a:rPr>
              <a:t>o</a:t>
            </a:r>
            <a:r>
              <a:rPr dirty="0" sz="1000" spc="-10">
                <a:latin typeface="Calibri"/>
                <a:cs typeface="Calibri"/>
              </a:rPr>
              <a:t>m</a:t>
            </a:r>
            <a:r>
              <a:rPr dirty="0" sz="1000" spc="-10">
                <a:latin typeface="Calibri"/>
                <a:cs typeface="Calibri"/>
              </a:rPr>
              <a:t>pl</a:t>
            </a:r>
            <a:r>
              <a:rPr dirty="0" sz="1000" spc="-5">
                <a:latin typeface="Calibri"/>
                <a:cs typeface="Calibri"/>
              </a:rPr>
              <a:t>et</a:t>
            </a:r>
            <a:r>
              <a:rPr dirty="0" sz="1000" spc="-5">
                <a:latin typeface="Calibri"/>
                <a:cs typeface="Calibri"/>
              </a:rPr>
              <a:t> In</a:t>
            </a:r>
            <a:r>
              <a:rPr dirty="0" sz="1000" spc="-5">
                <a:latin typeface="Calibri"/>
                <a:cs typeface="Calibri"/>
              </a:rPr>
              <a:t>te</a:t>
            </a:r>
            <a:r>
              <a:rPr dirty="0" sz="1000" spc="-5">
                <a:latin typeface="Calibri"/>
                <a:cs typeface="Calibri"/>
              </a:rPr>
              <a:t>lli</a:t>
            </a:r>
            <a:r>
              <a:rPr dirty="0" sz="1000" spc="-5">
                <a:latin typeface="Calibri"/>
                <a:cs typeface="Calibri"/>
              </a:rPr>
              <a:t>ge</a:t>
            </a:r>
            <a:r>
              <a:rPr dirty="0" sz="1000" spc="-5">
                <a:latin typeface="Calibri"/>
                <a:cs typeface="Calibri"/>
              </a:rPr>
              <a:t>n</a:t>
            </a:r>
            <a:r>
              <a:rPr dirty="0" sz="1000" spc="-5">
                <a:latin typeface="Calibri"/>
                <a:cs typeface="Calibri"/>
              </a:rPr>
              <a:t>t</a:t>
            </a:r>
            <a:r>
              <a:rPr dirty="0" sz="1000" spc="-5">
                <a:latin typeface="Calibri"/>
                <a:cs typeface="Calibri"/>
              </a:rPr>
              <a:t> C</a:t>
            </a:r>
            <a:r>
              <a:rPr dirty="0" sz="1000" spc="-5">
                <a:latin typeface="Calibri"/>
                <a:cs typeface="Calibri"/>
              </a:rPr>
              <a:t>are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</a:t>
            </a:r>
            <a:r>
              <a:rPr dirty="0" sz="1000" spc="-5">
                <a:latin typeface="Calibri"/>
                <a:cs typeface="Calibri"/>
              </a:rPr>
              <a:t>y</a:t>
            </a:r>
            <a:r>
              <a:rPr dirty="0" sz="1000" spc="-5">
                <a:latin typeface="Calibri"/>
                <a:cs typeface="Calibri"/>
              </a:rPr>
              <a:t>s</a:t>
            </a:r>
            <a:r>
              <a:rPr dirty="0" sz="1000" spc="-10">
                <a:latin typeface="Calibri"/>
                <a:cs typeface="Calibri"/>
              </a:rPr>
              <a:t>tem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</a:t>
            </a:r>
            <a:r>
              <a:rPr dirty="0" sz="1000" spc="-10">
                <a:latin typeface="Calibri"/>
                <a:cs typeface="Calibri"/>
              </a:rPr>
              <a:t>d Vi</a:t>
            </a:r>
            <a:r>
              <a:rPr dirty="0" sz="1000" spc="-5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tu</a:t>
            </a:r>
            <a:r>
              <a:rPr dirty="0" sz="1000" spc="-5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l</a:t>
            </a:r>
            <a:r>
              <a:rPr dirty="0" sz="1000" spc="-5">
                <a:latin typeface="Calibri"/>
                <a:cs typeface="Calibri"/>
              </a:rPr>
              <a:t>t</a:t>
            </a:r>
            <a:r>
              <a:rPr dirty="0" sz="1000" spc="-5">
                <a:latin typeface="Calibri"/>
                <a:cs typeface="Calibri"/>
              </a:rPr>
              <a:t> b</a:t>
            </a:r>
            <a:r>
              <a:rPr dirty="0" sz="1000" spc="-5">
                <a:latin typeface="Calibri"/>
                <a:cs typeface="Calibri"/>
              </a:rPr>
              <a:t>e</a:t>
            </a:r>
            <a:r>
              <a:rPr dirty="0" sz="1000" spc="-5">
                <a:latin typeface="Calibri"/>
                <a:cs typeface="Calibri"/>
              </a:rPr>
              <a:t>sø</a:t>
            </a:r>
            <a:r>
              <a:rPr dirty="0" sz="1000" spc="-5">
                <a:latin typeface="Calibri"/>
                <a:cs typeface="Calibri"/>
              </a:rPr>
              <a:t>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24477" y="5299547"/>
            <a:ext cx="4559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Mobil</a:t>
            </a:r>
            <a:r>
              <a:rPr dirty="0" sz="1000" spc="-5">
                <a:latin typeface="Calibri"/>
                <a:cs typeface="Calibri"/>
              </a:rPr>
              <a:t>t</a:t>
            </a:r>
            <a:r>
              <a:rPr dirty="0" sz="1000" spc="-5">
                <a:latin typeface="Calibri"/>
                <a:cs typeface="Calibri"/>
              </a:rPr>
              <a:t> N</a:t>
            </a:r>
            <a:r>
              <a:rPr dirty="0" sz="1000" spc="-5">
                <a:latin typeface="Calibri"/>
                <a:cs typeface="Calibri"/>
              </a:rPr>
              <a:t>ød</a:t>
            </a:r>
            <a:r>
              <a:rPr dirty="0" sz="1000" spc="-5">
                <a:latin typeface="Calibri"/>
                <a:cs typeface="Calibri"/>
              </a:rPr>
              <a:t>k</a:t>
            </a:r>
            <a:r>
              <a:rPr dirty="0" sz="1000" spc="-5">
                <a:latin typeface="Calibri"/>
                <a:cs typeface="Calibri"/>
              </a:rPr>
              <a:t>ald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85157" y="4523205"/>
            <a:ext cx="738276" cy="80247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853309" y="1453911"/>
            <a:ext cx="3181830" cy="3693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6632118" y="1537223"/>
            <a:ext cx="16306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Hospital Hj</a:t>
            </a:r>
            <a:r>
              <a:rPr dirty="0" sz="1800" spc="-15">
                <a:latin typeface="Calibri"/>
                <a:cs typeface="Calibri"/>
              </a:rPr>
              <a:t>emme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698740" y="4597298"/>
            <a:ext cx="27876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b="1">
                <a:latin typeface="Calibri"/>
                <a:cs typeface="Calibri"/>
              </a:rPr>
              <a:t>+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63144" y="5671641"/>
            <a:ext cx="7137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>
                <a:latin typeface="Calibri"/>
                <a:cs typeface="Calibri"/>
              </a:rPr>
              <a:t>Online Monito</a:t>
            </a:r>
            <a:r>
              <a:rPr dirty="0" sz="1000" spc="-5">
                <a:latin typeface="Calibri"/>
                <a:cs typeface="Calibri"/>
              </a:rPr>
              <a:t>rer</a:t>
            </a:r>
            <a:r>
              <a:rPr dirty="0" sz="1000" spc="-5">
                <a:latin typeface="Calibri"/>
                <a:cs typeface="Calibri"/>
              </a:rPr>
              <a:t>in</a:t>
            </a:r>
            <a:r>
              <a:rPr dirty="0" sz="1000" spc="-5">
                <a:latin typeface="Calibri"/>
                <a:cs typeface="Calibri"/>
              </a:rPr>
              <a:t>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090053" y="4397648"/>
            <a:ext cx="873117" cy="11582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2015-03-18T20:44:54Z</dcterms:created>
  <dcterms:modified xsi:type="dcterms:W3CDTF">2015-03-18T20:44:54Z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2015-02-23T00:00:00Z</vt:filetime>
  </property>
  <property fmtid="{D5CDD505-2E9C-101B-9397-08002B2CF9AE}" pid="3" name="LastSaved">
    <vt:filetime>2015-03-18T00:00:00Z</vt:filetime>
  </property>
</Properties>
</file>